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4"/>
  </p:sldMasterIdLst>
  <p:notesMasterIdLst>
    <p:notesMasterId r:id="rId29"/>
  </p:notesMasterIdLst>
  <p:sldIdLst>
    <p:sldId id="477" r:id="rId5"/>
    <p:sldId id="463" r:id="rId6"/>
    <p:sldId id="482" r:id="rId7"/>
    <p:sldId id="492" r:id="rId8"/>
    <p:sldId id="493" r:id="rId9"/>
    <p:sldId id="478" r:id="rId10"/>
    <p:sldId id="489" r:id="rId11"/>
    <p:sldId id="490" r:id="rId12"/>
    <p:sldId id="497" r:id="rId13"/>
    <p:sldId id="491" r:id="rId14"/>
    <p:sldId id="498" r:id="rId15"/>
    <p:sldId id="500" r:id="rId16"/>
    <p:sldId id="502" r:id="rId17"/>
    <p:sldId id="503" r:id="rId18"/>
    <p:sldId id="501" r:id="rId19"/>
    <p:sldId id="499" r:id="rId20"/>
    <p:sldId id="479" r:id="rId21"/>
    <p:sldId id="487" r:id="rId22"/>
    <p:sldId id="505" r:id="rId23"/>
    <p:sldId id="504" r:id="rId24"/>
    <p:sldId id="494" r:id="rId25"/>
    <p:sldId id="495" r:id="rId26"/>
    <p:sldId id="496" r:id="rId27"/>
    <p:sldId id="488" r:id="rId28"/>
  </p:sldIdLst>
  <p:sldSz cx="12192000" cy="6858000"/>
  <p:notesSz cx="6858000" cy="9144000"/>
  <p:embeddedFontLst>
    <p:embeddedFont>
      <p:font typeface="KoPub돋움체 Medium" panose="00000600000000000000" pitchFamily="2" charset="-127"/>
      <p:regular r:id="rId30"/>
    </p:embeddedFont>
    <p:embeddedFont>
      <p:font typeface="나눔스퀘어 ExtraBold" panose="020B0600000101010101" pitchFamily="50" charset="-127"/>
      <p:bold r:id="rId31"/>
    </p:embeddedFont>
    <p:embeddedFont>
      <p:font typeface="맑은 고딕" panose="020B0503020000020004" pitchFamily="50" charset="-127"/>
      <p:regular r:id="rId32"/>
      <p:bold r:id="rId33"/>
    </p:embeddedFont>
    <p:embeddedFont>
      <p:font typeface="KoPubWorld돋움체 Bold" panose="00000800000000000000" pitchFamily="2" charset="-127"/>
      <p:bold r:id="rId34"/>
    </p:embeddedFont>
    <p:embeddedFont>
      <p:font typeface="Cambria Math" panose="02040503050406030204" pitchFamily="18" charset="0"/>
      <p:regular r:id="rId35"/>
    </p:embeddedFont>
    <p:embeddedFont>
      <p:font typeface="KoPub돋움체 Bold" panose="00000800000000000000" pitchFamily="2" charset="-127"/>
      <p:bold r:id="rId3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54274349-28AD-481E-899F-FE0AB1370473}">
          <p14:sldIdLst>
            <p14:sldId id="477"/>
            <p14:sldId id="463"/>
            <p14:sldId id="482"/>
            <p14:sldId id="492"/>
            <p14:sldId id="493"/>
            <p14:sldId id="478"/>
            <p14:sldId id="489"/>
            <p14:sldId id="490"/>
            <p14:sldId id="497"/>
            <p14:sldId id="491"/>
            <p14:sldId id="498"/>
            <p14:sldId id="500"/>
            <p14:sldId id="502"/>
            <p14:sldId id="503"/>
            <p14:sldId id="501"/>
            <p14:sldId id="499"/>
            <p14:sldId id="479"/>
            <p14:sldId id="487"/>
            <p14:sldId id="505"/>
            <p14:sldId id="504"/>
            <p14:sldId id="494"/>
            <p14:sldId id="495"/>
            <p14:sldId id="496"/>
            <p14:sldId id="488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8800"/>
    <a:srgbClr val="9A9B9D"/>
    <a:srgbClr val="007BC2"/>
    <a:srgbClr val="70B1D9"/>
    <a:srgbClr val="A125B3"/>
    <a:srgbClr val="E13648"/>
    <a:srgbClr val="4668F0"/>
    <a:srgbClr val="4F5FE8"/>
    <a:srgbClr val="7844CE"/>
    <a:srgbClr val="3E69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F80C8B6-C7C8-468F-A86A-5DB7E8B5033E}" v="2115" dt="2023-06-22T07:05:14.133"/>
    <p1510:client id="{733C9C31-92EF-49E1-8A87-39A61C1EE320}" v="159" dt="2023-06-22T12:27:31.791"/>
    <p1510:client id="{8CFC7D68-DEFD-4791-998D-ADEB3D229F5E}" v="6692" dt="2023-06-22T21:48:28.26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3142" autoAdjust="0"/>
  </p:normalViewPr>
  <p:slideViewPr>
    <p:cSldViewPr snapToGrid="0">
      <p:cViewPr varScale="1">
        <p:scale>
          <a:sx n="78" d="100"/>
          <a:sy n="78" d="100"/>
        </p:scale>
        <p:origin x="43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3154" y="3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heme" Target="theme/theme1.xml"/><Relationship Id="rId21" Type="http://schemas.openxmlformats.org/officeDocument/2006/relationships/slide" Target="slides/slide17.xml"/><Relationship Id="rId34" Type="http://schemas.openxmlformats.org/officeDocument/2006/relationships/font" Target="fonts/font5.fntdata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3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font" Target="fonts/font7.fntdata"/><Relationship Id="rId82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2.fntdata"/><Relationship Id="rId81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4.fntdata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 " userId="874ace54-f02b-40ba-83d2-6816d7eb4252" providerId="ADAL" clId="{8CFC7D68-DEFD-4791-998D-ADEB3D229F5E}"/>
    <pc:docChg chg="undo custSel addSld delSld modSld sldOrd modSection">
      <pc:chgData name=" " userId="874ace54-f02b-40ba-83d2-6816d7eb4252" providerId="ADAL" clId="{8CFC7D68-DEFD-4791-998D-ADEB3D229F5E}" dt="2023-06-22T21:48:28.260" v="6698"/>
      <pc:docMkLst>
        <pc:docMk/>
      </pc:docMkLst>
      <pc:sldChg chg="modSp del">
        <pc:chgData name=" " userId="874ace54-f02b-40ba-83d2-6816d7eb4252" providerId="ADAL" clId="{8CFC7D68-DEFD-4791-998D-ADEB3D229F5E}" dt="2023-06-22T19:38:31.905" v="3758" actId="2696"/>
        <pc:sldMkLst>
          <pc:docMk/>
          <pc:sldMk cId="0" sldId="256"/>
        </pc:sldMkLst>
        <pc:spChg chg="mod">
          <ac:chgData name=" " userId="874ace54-f02b-40ba-83d2-6816d7eb4252" providerId="ADAL" clId="{8CFC7D68-DEFD-4791-998D-ADEB3D229F5E}" dt="2023-06-22T18:58:17.419" v="3398" actId="20577"/>
          <ac:spMkLst>
            <pc:docMk/>
            <pc:sldMk cId="0" sldId="256"/>
            <ac:spMk id="99" creationId="{00000000-0000-0000-0000-000000000000}"/>
          </ac:spMkLst>
        </pc:spChg>
      </pc:sldChg>
      <pc:sldChg chg="addSp modSp add del">
        <pc:chgData name=" " userId="874ace54-f02b-40ba-83d2-6816d7eb4252" providerId="ADAL" clId="{8CFC7D68-DEFD-4791-998D-ADEB3D229F5E}" dt="2023-06-22T20:20:31.842" v="4229" actId="2696"/>
        <pc:sldMkLst>
          <pc:docMk/>
          <pc:sldMk cId="3467015606" sldId="258"/>
        </pc:sldMkLst>
        <pc:spChg chg="add mod">
          <ac:chgData name=" " userId="874ace54-f02b-40ba-83d2-6816d7eb4252" providerId="ADAL" clId="{8CFC7D68-DEFD-4791-998D-ADEB3D229F5E}" dt="2023-06-22T19:40:00.027" v="3783"/>
          <ac:spMkLst>
            <pc:docMk/>
            <pc:sldMk cId="3467015606" sldId="258"/>
            <ac:spMk id="15" creationId="{2AEAE6E9-F1A4-4FF8-AFA9-520763E63F69}"/>
          </ac:spMkLst>
        </pc:spChg>
      </pc:sldChg>
      <pc:sldChg chg="modSp">
        <pc:chgData name=" " userId="874ace54-f02b-40ba-83d2-6816d7eb4252" providerId="ADAL" clId="{8CFC7D68-DEFD-4791-998D-ADEB3D229F5E}" dt="2023-06-22T21:48:08.152" v="6655" actId="20577"/>
        <pc:sldMkLst>
          <pc:docMk/>
          <pc:sldMk cId="0" sldId="259"/>
        </pc:sldMkLst>
        <pc:spChg chg="mod">
          <ac:chgData name=" " userId="874ace54-f02b-40ba-83d2-6816d7eb4252" providerId="ADAL" clId="{8CFC7D68-DEFD-4791-998D-ADEB3D229F5E}" dt="2023-06-22T21:48:08.152" v="6655" actId="20577"/>
          <ac:spMkLst>
            <pc:docMk/>
            <pc:sldMk cId="0" sldId="259"/>
            <ac:spMk id="145" creationId="{00000000-0000-0000-0000-000000000000}"/>
          </ac:spMkLst>
        </pc:spChg>
      </pc:sldChg>
      <pc:sldChg chg="modSp">
        <pc:chgData name=" " userId="874ace54-f02b-40ba-83d2-6816d7eb4252" providerId="ADAL" clId="{8CFC7D68-DEFD-4791-998D-ADEB3D229F5E}" dt="2023-06-22T21:48:12.919" v="6670" actId="20577"/>
        <pc:sldMkLst>
          <pc:docMk/>
          <pc:sldMk cId="0" sldId="260"/>
        </pc:sldMkLst>
        <pc:spChg chg="mod">
          <ac:chgData name=" " userId="874ace54-f02b-40ba-83d2-6816d7eb4252" providerId="ADAL" clId="{8CFC7D68-DEFD-4791-998D-ADEB3D229F5E}" dt="2023-06-22T21:48:12.919" v="6670" actId="20577"/>
          <ac:spMkLst>
            <pc:docMk/>
            <pc:sldMk cId="0" sldId="260"/>
            <ac:spMk id="154" creationId="{00000000-0000-0000-0000-000000000000}"/>
          </ac:spMkLst>
        </pc:spChg>
      </pc:sldChg>
      <pc:sldChg chg="del">
        <pc:chgData name=" " userId="874ace54-f02b-40ba-83d2-6816d7eb4252" providerId="ADAL" clId="{8CFC7D68-DEFD-4791-998D-ADEB3D229F5E}" dt="2023-06-22T20:38:48.482" v="4397" actId="2696"/>
        <pc:sldMkLst>
          <pc:docMk/>
          <pc:sldMk cId="1916131989" sldId="350"/>
        </pc:sldMkLst>
      </pc:sldChg>
      <pc:sldChg chg="del">
        <pc:chgData name=" " userId="874ace54-f02b-40ba-83d2-6816d7eb4252" providerId="ADAL" clId="{8CFC7D68-DEFD-4791-998D-ADEB3D229F5E}" dt="2023-06-22T20:38:48.555" v="4400" actId="2696"/>
        <pc:sldMkLst>
          <pc:docMk/>
          <pc:sldMk cId="545617934" sldId="354"/>
        </pc:sldMkLst>
      </pc:sldChg>
      <pc:sldChg chg="del">
        <pc:chgData name=" " userId="874ace54-f02b-40ba-83d2-6816d7eb4252" providerId="ADAL" clId="{8CFC7D68-DEFD-4791-998D-ADEB3D229F5E}" dt="2023-06-22T20:38:48.515" v="4398" actId="2696"/>
        <pc:sldMkLst>
          <pc:docMk/>
          <pc:sldMk cId="609862729" sldId="358"/>
        </pc:sldMkLst>
      </pc:sldChg>
      <pc:sldChg chg="del">
        <pc:chgData name=" " userId="874ace54-f02b-40ba-83d2-6816d7eb4252" providerId="ADAL" clId="{8CFC7D68-DEFD-4791-998D-ADEB3D229F5E}" dt="2023-06-22T20:38:48.531" v="4399" actId="2696"/>
        <pc:sldMkLst>
          <pc:docMk/>
          <pc:sldMk cId="1008233420" sldId="360"/>
        </pc:sldMkLst>
      </pc:sldChg>
      <pc:sldChg chg="del">
        <pc:chgData name=" " userId="874ace54-f02b-40ba-83d2-6816d7eb4252" providerId="ADAL" clId="{8CFC7D68-DEFD-4791-998D-ADEB3D229F5E}" dt="2023-06-22T20:38:48.603" v="4402" actId="2696"/>
        <pc:sldMkLst>
          <pc:docMk/>
          <pc:sldMk cId="4294551067" sldId="365"/>
        </pc:sldMkLst>
      </pc:sldChg>
      <pc:sldChg chg="del">
        <pc:chgData name=" " userId="874ace54-f02b-40ba-83d2-6816d7eb4252" providerId="ADAL" clId="{8CFC7D68-DEFD-4791-998D-ADEB3D229F5E}" dt="2023-06-22T20:38:48.628" v="4403" actId="2696"/>
        <pc:sldMkLst>
          <pc:docMk/>
          <pc:sldMk cId="4206514269" sldId="368"/>
        </pc:sldMkLst>
      </pc:sldChg>
      <pc:sldChg chg="del">
        <pc:chgData name=" " userId="874ace54-f02b-40ba-83d2-6816d7eb4252" providerId="ADAL" clId="{8CFC7D68-DEFD-4791-998D-ADEB3D229F5E}" dt="2023-06-22T20:38:48.580" v="4401" actId="2696"/>
        <pc:sldMkLst>
          <pc:docMk/>
          <pc:sldMk cId="3686709856" sldId="370"/>
        </pc:sldMkLst>
      </pc:sldChg>
      <pc:sldChg chg="modSp">
        <pc:chgData name=" " userId="874ace54-f02b-40ba-83d2-6816d7eb4252" providerId="ADAL" clId="{8CFC7D68-DEFD-4791-998D-ADEB3D229F5E}" dt="2023-06-22T19:56:38.385" v="3817" actId="2711"/>
        <pc:sldMkLst>
          <pc:docMk/>
          <pc:sldMk cId="2100270055" sldId="373"/>
        </pc:sldMkLst>
        <pc:spChg chg="mod">
          <ac:chgData name=" " userId="874ace54-f02b-40ba-83d2-6816d7eb4252" providerId="ADAL" clId="{8CFC7D68-DEFD-4791-998D-ADEB3D229F5E}" dt="2023-06-22T19:56:08.388" v="3812" actId="255"/>
          <ac:spMkLst>
            <pc:docMk/>
            <pc:sldMk cId="2100270055" sldId="373"/>
            <ac:spMk id="6" creationId="{FC4821BA-0014-1A33-9441-34B73BB5D75F}"/>
          </ac:spMkLst>
        </pc:spChg>
        <pc:spChg chg="mod">
          <ac:chgData name=" " userId="874ace54-f02b-40ba-83d2-6816d7eb4252" providerId="ADAL" clId="{8CFC7D68-DEFD-4791-998D-ADEB3D229F5E}" dt="2023-06-22T19:56:38.385" v="3817" actId="2711"/>
          <ac:spMkLst>
            <pc:docMk/>
            <pc:sldMk cId="2100270055" sldId="373"/>
            <ac:spMk id="11" creationId="{DB6AA154-D31B-5C62-38A1-8A399E5ECDD1}"/>
          </ac:spMkLst>
        </pc:spChg>
      </pc:sldChg>
      <pc:sldChg chg="modSp">
        <pc:chgData name=" " userId="874ace54-f02b-40ba-83d2-6816d7eb4252" providerId="ADAL" clId="{8CFC7D68-DEFD-4791-998D-ADEB3D229F5E}" dt="2023-06-22T21:44:41.197" v="6205" actId="20577"/>
        <pc:sldMkLst>
          <pc:docMk/>
          <pc:sldMk cId="1782067703" sldId="375"/>
        </pc:sldMkLst>
        <pc:spChg chg="mod">
          <ac:chgData name=" " userId="874ace54-f02b-40ba-83d2-6816d7eb4252" providerId="ADAL" clId="{8CFC7D68-DEFD-4791-998D-ADEB3D229F5E}" dt="2023-06-22T21:44:41.197" v="6205" actId="20577"/>
          <ac:spMkLst>
            <pc:docMk/>
            <pc:sldMk cId="1782067703" sldId="375"/>
            <ac:spMk id="5" creationId="{7F30DD48-E52D-6B6E-DD52-5E668A38E981}"/>
          </ac:spMkLst>
        </pc:spChg>
        <pc:spChg chg="mod">
          <ac:chgData name=" " userId="874ace54-f02b-40ba-83d2-6816d7eb4252" providerId="ADAL" clId="{8CFC7D68-DEFD-4791-998D-ADEB3D229F5E}" dt="2023-06-22T19:06:19.358" v="3408" actId="20577"/>
          <ac:spMkLst>
            <pc:docMk/>
            <pc:sldMk cId="1782067703" sldId="375"/>
            <ac:spMk id="20" creationId="{B2BDDA1B-4613-4369-A9E0-C9D96487D002}"/>
          </ac:spMkLst>
        </pc:spChg>
      </pc:sldChg>
      <pc:sldChg chg="del">
        <pc:chgData name=" " userId="874ace54-f02b-40ba-83d2-6816d7eb4252" providerId="ADAL" clId="{8CFC7D68-DEFD-4791-998D-ADEB3D229F5E}" dt="2023-06-22T15:57:53.554" v="672" actId="2696"/>
        <pc:sldMkLst>
          <pc:docMk/>
          <pc:sldMk cId="515450860" sldId="376"/>
        </pc:sldMkLst>
      </pc:sldChg>
      <pc:sldChg chg="del">
        <pc:chgData name=" " userId="874ace54-f02b-40ba-83d2-6816d7eb4252" providerId="ADAL" clId="{8CFC7D68-DEFD-4791-998D-ADEB3D229F5E}" dt="2023-06-22T19:03:55.132" v="3406" actId="2696"/>
        <pc:sldMkLst>
          <pc:docMk/>
          <pc:sldMk cId="1253398196" sldId="383"/>
        </pc:sldMkLst>
      </pc:sldChg>
      <pc:sldChg chg="modSp del">
        <pc:chgData name=" " userId="874ace54-f02b-40ba-83d2-6816d7eb4252" providerId="ADAL" clId="{8CFC7D68-DEFD-4791-998D-ADEB3D229F5E}" dt="2023-06-22T19:38:31.915" v="3759" actId="2696"/>
        <pc:sldMkLst>
          <pc:docMk/>
          <pc:sldMk cId="324054984" sldId="385"/>
        </pc:sldMkLst>
        <pc:spChg chg="mod">
          <ac:chgData name=" " userId="874ace54-f02b-40ba-83d2-6816d7eb4252" providerId="ADAL" clId="{8CFC7D68-DEFD-4791-998D-ADEB3D229F5E}" dt="2023-06-22T16:06:43.777" v="972" actId="1076"/>
          <ac:spMkLst>
            <pc:docMk/>
            <pc:sldMk cId="324054984" sldId="385"/>
            <ac:spMk id="23" creationId="{FF619631-84AD-3220-B8C6-41C88C873CE9}"/>
          </ac:spMkLst>
        </pc:spChg>
        <pc:spChg chg="mod">
          <ac:chgData name=" " userId="874ace54-f02b-40ba-83d2-6816d7eb4252" providerId="ADAL" clId="{8CFC7D68-DEFD-4791-998D-ADEB3D229F5E}" dt="2023-06-22T16:06:39.651" v="971" actId="20577"/>
          <ac:spMkLst>
            <pc:docMk/>
            <pc:sldMk cId="324054984" sldId="385"/>
            <ac:spMk id="26" creationId="{FF619631-84AD-3220-B8C6-41C88C873CE9}"/>
          </ac:spMkLst>
        </pc:spChg>
      </pc:sldChg>
      <pc:sldChg chg="delSp modSp ord">
        <pc:chgData name=" " userId="874ace54-f02b-40ba-83d2-6816d7eb4252" providerId="ADAL" clId="{8CFC7D68-DEFD-4791-998D-ADEB3D229F5E}" dt="2023-06-22T21:47:54.458" v="6615" actId="20577"/>
        <pc:sldMkLst>
          <pc:docMk/>
          <pc:sldMk cId="3695684043" sldId="387"/>
        </pc:sldMkLst>
        <pc:spChg chg="mod">
          <ac:chgData name=" " userId="874ace54-f02b-40ba-83d2-6816d7eb4252" providerId="ADAL" clId="{8CFC7D68-DEFD-4791-998D-ADEB3D229F5E}" dt="2023-06-22T13:04:28.148" v="95" actId="1076"/>
          <ac:spMkLst>
            <pc:docMk/>
            <pc:sldMk cId="3695684043" sldId="387"/>
            <ac:spMk id="14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21:47:54.458" v="6615" actId="20577"/>
          <ac:spMkLst>
            <pc:docMk/>
            <pc:sldMk cId="3695684043" sldId="387"/>
            <ac:spMk id="20" creationId="{B2BDDA1B-4613-4369-A9E0-C9D96487D002}"/>
          </ac:spMkLst>
        </pc:spChg>
        <pc:spChg chg="del">
          <ac:chgData name=" " userId="874ace54-f02b-40ba-83d2-6816d7eb4252" providerId="ADAL" clId="{8CFC7D68-DEFD-4791-998D-ADEB3D229F5E}" dt="2023-06-22T13:04:05.285" v="93" actId="478"/>
          <ac:spMkLst>
            <pc:docMk/>
            <pc:sldMk cId="3695684043" sldId="387"/>
            <ac:spMk id="24" creationId="{43137DB5-C2C2-4C0D-81B5-DCD7C228D9E0}"/>
          </ac:spMkLst>
        </pc:spChg>
        <pc:spChg chg="mod">
          <ac:chgData name=" " userId="874ace54-f02b-40ba-83d2-6816d7eb4252" providerId="ADAL" clId="{8CFC7D68-DEFD-4791-998D-ADEB3D229F5E}" dt="2023-06-22T19:29:39.454" v="3722" actId="14100"/>
          <ac:spMkLst>
            <pc:docMk/>
            <pc:sldMk cId="3695684043" sldId="387"/>
            <ac:spMk id="36" creationId="{FF619631-84AD-3220-B8C6-41C88C873CE9}"/>
          </ac:spMkLst>
        </pc:spChg>
      </pc:sldChg>
      <pc:sldChg chg="delSp modSp del">
        <pc:chgData name=" " userId="874ace54-f02b-40ba-83d2-6816d7eb4252" providerId="ADAL" clId="{8CFC7D68-DEFD-4791-998D-ADEB3D229F5E}" dt="2023-06-22T19:38:31.922" v="3760" actId="2696"/>
        <pc:sldMkLst>
          <pc:docMk/>
          <pc:sldMk cId="1973786600" sldId="388"/>
        </pc:sldMkLst>
        <pc:spChg chg="del mod">
          <ac:chgData name=" " userId="874ace54-f02b-40ba-83d2-6816d7eb4252" providerId="ADAL" clId="{8CFC7D68-DEFD-4791-998D-ADEB3D229F5E}" dt="2023-06-22T13:02:54.817" v="1" actId="478"/>
          <ac:spMkLst>
            <pc:docMk/>
            <pc:sldMk cId="1973786600" sldId="388"/>
            <ac:spMk id="2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16:37:17.180" v="2539"/>
          <ac:spMkLst>
            <pc:docMk/>
            <pc:sldMk cId="1973786600" sldId="388"/>
            <ac:spMk id="48" creationId="{FF619631-84AD-3220-B8C6-41C88C873CE9}"/>
          </ac:spMkLst>
        </pc:spChg>
      </pc:sldChg>
      <pc:sldChg chg="delSp modSp del">
        <pc:chgData name=" " userId="874ace54-f02b-40ba-83d2-6816d7eb4252" providerId="ADAL" clId="{8CFC7D68-DEFD-4791-998D-ADEB3D229F5E}" dt="2023-06-22T19:38:31.922" v="3761" actId="2696"/>
        <pc:sldMkLst>
          <pc:docMk/>
          <pc:sldMk cId="3863506717" sldId="389"/>
        </pc:sldMkLst>
        <pc:spChg chg="mod">
          <ac:chgData name=" " userId="874ace54-f02b-40ba-83d2-6816d7eb4252" providerId="ADAL" clId="{8CFC7D68-DEFD-4791-998D-ADEB3D229F5E}" dt="2023-06-22T13:10:03.867" v="466" actId="20577"/>
          <ac:spMkLst>
            <pc:docMk/>
            <pc:sldMk cId="3863506717" sldId="389"/>
            <ac:spMk id="16" creationId="{7B5EC0FE-9D14-C76D-C882-0C694CA31F0B}"/>
          </ac:spMkLst>
        </pc:spChg>
        <pc:spChg chg="mod">
          <ac:chgData name=" " userId="874ace54-f02b-40ba-83d2-6816d7eb4252" providerId="ADAL" clId="{8CFC7D68-DEFD-4791-998D-ADEB3D229F5E}" dt="2023-06-22T13:10:28.305" v="596"/>
          <ac:spMkLst>
            <pc:docMk/>
            <pc:sldMk cId="3863506717" sldId="389"/>
            <ac:spMk id="17" creationId="{FF619631-84AD-3220-B8C6-41C88C873CE9}"/>
          </ac:spMkLst>
        </pc:spChg>
        <pc:spChg chg="del">
          <ac:chgData name=" " userId="874ace54-f02b-40ba-83d2-6816d7eb4252" providerId="ADAL" clId="{8CFC7D68-DEFD-4791-998D-ADEB3D229F5E}" dt="2023-06-22T13:09:27.675" v="391" actId="478"/>
          <ac:spMkLst>
            <pc:docMk/>
            <pc:sldMk cId="3863506717" sldId="389"/>
            <ac:spMk id="22" creationId="{00000000-0000-0000-0000-000000000000}"/>
          </ac:spMkLst>
        </pc:spChg>
        <pc:spChg chg="del mod">
          <ac:chgData name=" " userId="874ace54-f02b-40ba-83d2-6816d7eb4252" providerId="ADAL" clId="{8CFC7D68-DEFD-4791-998D-ADEB3D229F5E}" dt="2023-06-22T13:09:26.279" v="390" actId="478"/>
          <ac:spMkLst>
            <pc:docMk/>
            <pc:sldMk cId="3863506717" sldId="389"/>
            <ac:spMk id="23" creationId="{00000000-0000-0000-0000-000000000000}"/>
          </ac:spMkLst>
        </pc:spChg>
      </pc:sldChg>
      <pc:sldChg chg="addSp delSp modSp del">
        <pc:chgData name=" " userId="874ace54-f02b-40ba-83d2-6816d7eb4252" providerId="ADAL" clId="{8CFC7D68-DEFD-4791-998D-ADEB3D229F5E}" dt="2023-06-22T19:38:31.889" v="3757" actId="2696"/>
        <pc:sldMkLst>
          <pc:docMk/>
          <pc:sldMk cId="3920883034" sldId="390"/>
        </pc:sldMkLst>
        <pc:spChg chg="mod">
          <ac:chgData name=" " userId="874ace54-f02b-40ba-83d2-6816d7eb4252" providerId="ADAL" clId="{8CFC7D68-DEFD-4791-998D-ADEB3D229F5E}" dt="2023-06-22T16:07:47.903" v="993" actId="20577"/>
          <ac:spMkLst>
            <pc:docMk/>
            <pc:sldMk cId="3920883034" sldId="390"/>
            <ac:spMk id="13" creationId="{FF619631-84AD-3220-B8C6-41C88C873CE9}"/>
          </ac:spMkLst>
        </pc:spChg>
        <pc:spChg chg="add del mod">
          <ac:chgData name=" " userId="874ace54-f02b-40ba-83d2-6816d7eb4252" providerId="ADAL" clId="{8CFC7D68-DEFD-4791-998D-ADEB3D229F5E}" dt="2023-06-22T13:03:51.088" v="92" actId="478"/>
          <ac:spMkLst>
            <pc:docMk/>
            <pc:sldMk cId="3920883034" sldId="390"/>
            <ac:spMk id="14" creationId="{00000000-0000-0000-0000-000000000000}"/>
          </ac:spMkLst>
        </pc:spChg>
      </pc:sldChg>
      <pc:sldChg chg="delSp modSp ord">
        <pc:chgData name=" " userId="874ace54-f02b-40ba-83d2-6816d7eb4252" providerId="ADAL" clId="{8CFC7D68-DEFD-4791-998D-ADEB3D229F5E}" dt="2023-06-22T21:48:00.612" v="6632" actId="20577"/>
        <pc:sldMkLst>
          <pc:docMk/>
          <pc:sldMk cId="555481280" sldId="391"/>
        </pc:sldMkLst>
        <pc:spChg chg="del mod">
          <ac:chgData name=" " userId="874ace54-f02b-40ba-83d2-6816d7eb4252" providerId="ADAL" clId="{8CFC7D68-DEFD-4791-998D-ADEB3D229F5E}" dt="2023-06-22T13:05:16.039" v="154" actId="478"/>
          <ac:spMkLst>
            <pc:docMk/>
            <pc:sldMk cId="555481280" sldId="391"/>
            <ac:spMk id="11" creationId="{43137DB5-C2C2-4C0D-81B5-DCD7C228D9E0}"/>
          </ac:spMkLst>
        </pc:spChg>
        <pc:spChg chg="mod">
          <ac:chgData name=" " userId="874ace54-f02b-40ba-83d2-6816d7eb4252" providerId="ADAL" clId="{8CFC7D68-DEFD-4791-998D-ADEB3D229F5E}" dt="2023-06-22T13:05:47.777" v="259"/>
          <ac:spMkLst>
            <pc:docMk/>
            <pc:sldMk cId="555481280" sldId="391"/>
            <ac:spMk id="17" creationId="{FF619631-84AD-3220-B8C6-41C88C873CE9}"/>
          </ac:spMkLst>
        </pc:spChg>
        <pc:spChg chg="mod">
          <ac:chgData name=" " userId="874ace54-f02b-40ba-83d2-6816d7eb4252" providerId="ADAL" clId="{8CFC7D68-DEFD-4791-998D-ADEB3D229F5E}" dt="2023-06-22T13:08:59.507" v="387"/>
          <ac:spMkLst>
            <pc:docMk/>
            <pc:sldMk cId="555481280" sldId="391"/>
            <ac:spMk id="18" creationId="{FF619631-84AD-3220-B8C6-41C88C873CE9}"/>
          </ac:spMkLst>
        </pc:spChg>
        <pc:spChg chg="mod">
          <ac:chgData name=" " userId="874ace54-f02b-40ba-83d2-6816d7eb4252" providerId="ADAL" clId="{8CFC7D68-DEFD-4791-998D-ADEB3D229F5E}" dt="2023-06-22T21:48:00.612" v="6632" actId="20577"/>
          <ac:spMkLst>
            <pc:docMk/>
            <pc:sldMk cId="555481280" sldId="391"/>
            <ac:spMk id="20" creationId="{B2BDDA1B-4613-4369-A9E0-C9D96487D002}"/>
          </ac:spMkLst>
        </pc:spChg>
      </pc:sldChg>
      <pc:sldChg chg="del">
        <pc:chgData name=" " userId="874ace54-f02b-40ba-83d2-6816d7eb4252" providerId="ADAL" clId="{8CFC7D68-DEFD-4791-998D-ADEB3D229F5E}" dt="2023-06-22T19:03:46.900" v="3404" actId="2696"/>
        <pc:sldMkLst>
          <pc:docMk/>
          <pc:sldMk cId="2473486482" sldId="395"/>
        </pc:sldMkLst>
      </pc:sldChg>
      <pc:sldChg chg="del">
        <pc:chgData name=" " userId="874ace54-f02b-40ba-83d2-6816d7eb4252" providerId="ADAL" clId="{8CFC7D68-DEFD-4791-998D-ADEB3D229F5E}" dt="2023-06-22T19:03:53.231" v="3405" actId="2696"/>
        <pc:sldMkLst>
          <pc:docMk/>
          <pc:sldMk cId="3169664740" sldId="396"/>
        </pc:sldMkLst>
      </pc:sldChg>
      <pc:sldChg chg="del">
        <pc:chgData name=" " userId="874ace54-f02b-40ba-83d2-6816d7eb4252" providerId="ADAL" clId="{8CFC7D68-DEFD-4791-998D-ADEB3D229F5E}" dt="2023-06-22T15:57:22.201" v="671" actId="2696"/>
        <pc:sldMkLst>
          <pc:docMk/>
          <pc:sldMk cId="2039413300" sldId="397"/>
        </pc:sldMkLst>
      </pc:sldChg>
      <pc:sldChg chg="del">
        <pc:chgData name=" " userId="874ace54-f02b-40ba-83d2-6816d7eb4252" providerId="ADAL" clId="{8CFC7D68-DEFD-4791-998D-ADEB3D229F5E}" dt="2023-06-22T15:57:53.642" v="676" actId="2696"/>
        <pc:sldMkLst>
          <pc:docMk/>
          <pc:sldMk cId="2068761682" sldId="400"/>
        </pc:sldMkLst>
      </pc:sldChg>
      <pc:sldChg chg="del">
        <pc:chgData name=" " userId="874ace54-f02b-40ba-83d2-6816d7eb4252" providerId="ADAL" clId="{8CFC7D68-DEFD-4791-998D-ADEB3D229F5E}" dt="2023-06-22T15:57:53.574" v="673" actId="2696"/>
        <pc:sldMkLst>
          <pc:docMk/>
          <pc:sldMk cId="4040133352" sldId="401"/>
        </pc:sldMkLst>
      </pc:sldChg>
      <pc:sldChg chg="del">
        <pc:chgData name=" " userId="874ace54-f02b-40ba-83d2-6816d7eb4252" providerId="ADAL" clId="{8CFC7D68-DEFD-4791-998D-ADEB3D229F5E}" dt="2023-06-22T15:57:53.593" v="674" actId="2696"/>
        <pc:sldMkLst>
          <pc:docMk/>
          <pc:sldMk cId="357494878" sldId="402"/>
        </pc:sldMkLst>
      </pc:sldChg>
      <pc:sldChg chg="modSp add del">
        <pc:chgData name=" " userId="874ace54-f02b-40ba-83d2-6816d7eb4252" providerId="ADAL" clId="{8CFC7D68-DEFD-4791-998D-ADEB3D229F5E}" dt="2023-06-22T19:43:09.426" v="3804" actId="2696"/>
        <pc:sldMkLst>
          <pc:docMk/>
          <pc:sldMk cId="577168417" sldId="402"/>
        </pc:sldMkLst>
        <pc:spChg chg="mod">
          <ac:chgData name=" " userId="874ace54-f02b-40ba-83d2-6816d7eb4252" providerId="ADAL" clId="{8CFC7D68-DEFD-4791-998D-ADEB3D229F5E}" dt="2023-06-22T18:00:26.867" v="2981" actId="1076"/>
          <ac:spMkLst>
            <pc:docMk/>
            <pc:sldMk cId="577168417" sldId="402"/>
            <ac:spMk id="2" creationId="{58BD7CC5-016B-ED43-D7CF-1A3FBCBBC437}"/>
          </ac:spMkLst>
        </pc:spChg>
      </pc:sldChg>
      <pc:sldChg chg="del">
        <pc:chgData name=" " userId="874ace54-f02b-40ba-83d2-6816d7eb4252" providerId="ADAL" clId="{8CFC7D68-DEFD-4791-998D-ADEB3D229F5E}" dt="2023-06-22T15:57:53.622" v="675" actId="2696"/>
        <pc:sldMkLst>
          <pc:docMk/>
          <pc:sldMk cId="2954316432" sldId="403"/>
        </pc:sldMkLst>
      </pc:sldChg>
      <pc:sldChg chg="del">
        <pc:chgData name=" " userId="874ace54-f02b-40ba-83d2-6816d7eb4252" providerId="ADAL" clId="{8CFC7D68-DEFD-4791-998D-ADEB3D229F5E}" dt="2023-06-22T15:57:53.701" v="678" actId="2696"/>
        <pc:sldMkLst>
          <pc:docMk/>
          <pc:sldMk cId="3467138668" sldId="404"/>
        </pc:sldMkLst>
      </pc:sldChg>
      <pc:sldChg chg="modSp add">
        <pc:chgData name=" " userId="874ace54-f02b-40ba-83d2-6816d7eb4252" providerId="ADAL" clId="{8CFC7D68-DEFD-4791-998D-ADEB3D229F5E}" dt="2023-06-22T20:37:28.110" v="4391" actId="1076"/>
        <pc:sldMkLst>
          <pc:docMk/>
          <pc:sldMk cId="2026235694" sldId="405"/>
        </pc:sldMkLst>
        <pc:picChg chg="mod modCrop">
          <ac:chgData name=" " userId="874ace54-f02b-40ba-83d2-6816d7eb4252" providerId="ADAL" clId="{8CFC7D68-DEFD-4791-998D-ADEB3D229F5E}" dt="2023-06-22T20:37:28.110" v="4391" actId="1076"/>
          <ac:picMkLst>
            <pc:docMk/>
            <pc:sldMk cId="2026235694" sldId="405"/>
            <ac:picMk id="17" creationId="{5491E489-BF56-7357-A7A0-AF42521D9BFC}"/>
          </ac:picMkLst>
        </pc:picChg>
      </pc:sldChg>
      <pc:sldChg chg="del">
        <pc:chgData name=" " userId="874ace54-f02b-40ba-83d2-6816d7eb4252" providerId="ADAL" clId="{8CFC7D68-DEFD-4791-998D-ADEB3D229F5E}" dt="2023-06-22T15:57:53.770" v="680" actId="2696"/>
        <pc:sldMkLst>
          <pc:docMk/>
          <pc:sldMk cId="3427855984" sldId="405"/>
        </pc:sldMkLst>
      </pc:sldChg>
      <pc:sldChg chg="add">
        <pc:chgData name=" " userId="874ace54-f02b-40ba-83d2-6816d7eb4252" providerId="ADAL" clId="{8CFC7D68-DEFD-4791-998D-ADEB3D229F5E}" dt="2023-06-22T18:00:16.404" v="2980"/>
        <pc:sldMkLst>
          <pc:docMk/>
          <pc:sldMk cId="3276571603" sldId="406"/>
        </pc:sldMkLst>
      </pc:sldChg>
      <pc:sldChg chg="del">
        <pc:chgData name=" " userId="874ace54-f02b-40ba-83d2-6816d7eb4252" providerId="ADAL" clId="{8CFC7D68-DEFD-4791-998D-ADEB3D229F5E}" dt="2023-06-22T15:57:53.676" v="677" actId="2696"/>
        <pc:sldMkLst>
          <pc:docMk/>
          <pc:sldMk cId="3751614234" sldId="406"/>
        </pc:sldMkLst>
      </pc:sldChg>
      <pc:sldChg chg="del">
        <pc:chgData name=" " userId="874ace54-f02b-40ba-83d2-6816d7eb4252" providerId="ADAL" clId="{8CFC7D68-DEFD-4791-998D-ADEB3D229F5E}" dt="2023-06-22T15:57:53.731" v="679" actId="2696"/>
        <pc:sldMkLst>
          <pc:docMk/>
          <pc:sldMk cId="3187087213" sldId="407"/>
        </pc:sldMkLst>
      </pc:sldChg>
      <pc:sldChg chg="add">
        <pc:chgData name=" " userId="874ace54-f02b-40ba-83d2-6816d7eb4252" providerId="ADAL" clId="{8CFC7D68-DEFD-4791-998D-ADEB3D229F5E}" dt="2023-06-22T18:00:16.404" v="2980"/>
        <pc:sldMkLst>
          <pc:docMk/>
          <pc:sldMk cId="4107935443" sldId="407"/>
        </pc:sldMkLst>
      </pc:sldChg>
      <pc:sldChg chg="del">
        <pc:chgData name=" " userId="874ace54-f02b-40ba-83d2-6816d7eb4252" providerId="ADAL" clId="{8CFC7D68-DEFD-4791-998D-ADEB3D229F5E}" dt="2023-06-22T15:57:53.806" v="681" actId="2696"/>
        <pc:sldMkLst>
          <pc:docMk/>
          <pc:sldMk cId="290796994" sldId="408"/>
        </pc:sldMkLst>
      </pc:sldChg>
      <pc:sldChg chg="add del">
        <pc:chgData name=" " userId="874ace54-f02b-40ba-83d2-6816d7eb4252" providerId="ADAL" clId="{8CFC7D68-DEFD-4791-998D-ADEB3D229F5E}" dt="2023-06-22T21:01:26.367" v="4790" actId="2696"/>
        <pc:sldMkLst>
          <pc:docMk/>
          <pc:sldMk cId="332407025" sldId="408"/>
        </pc:sldMkLst>
      </pc:sldChg>
      <pc:sldChg chg="del">
        <pc:chgData name=" " userId="874ace54-f02b-40ba-83d2-6816d7eb4252" providerId="ADAL" clId="{8CFC7D68-DEFD-4791-998D-ADEB3D229F5E}" dt="2023-06-22T15:57:53.819" v="682" actId="2696"/>
        <pc:sldMkLst>
          <pc:docMk/>
          <pc:sldMk cId="3492272232" sldId="409"/>
        </pc:sldMkLst>
      </pc:sldChg>
      <pc:sldChg chg="modSp">
        <pc:chgData name=" " userId="874ace54-f02b-40ba-83d2-6816d7eb4252" providerId="ADAL" clId="{8CFC7D68-DEFD-4791-998D-ADEB3D229F5E}" dt="2023-06-22T21:47:49.413" v="6598" actId="20577"/>
        <pc:sldMkLst>
          <pc:docMk/>
          <pc:sldMk cId="3090926899" sldId="410"/>
        </pc:sldMkLst>
        <pc:spChg chg="mod">
          <ac:chgData name=" " userId="874ace54-f02b-40ba-83d2-6816d7eb4252" providerId="ADAL" clId="{8CFC7D68-DEFD-4791-998D-ADEB3D229F5E}" dt="2023-06-22T21:47:49.413" v="6598" actId="20577"/>
          <ac:spMkLst>
            <pc:docMk/>
            <pc:sldMk cId="3090926899" sldId="410"/>
            <ac:spMk id="220" creationId="{00000000-0000-0000-0000-000000000000}"/>
          </ac:spMkLst>
        </pc:spChg>
      </pc:sldChg>
      <pc:sldChg chg="modSp add">
        <pc:chgData name=" " userId="874ace54-f02b-40ba-83d2-6816d7eb4252" providerId="ADAL" clId="{8CFC7D68-DEFD-4791-998D-ADEB3D229F5E}" dt="2023-06-22T20:54:50.259" v="4564" actId="20577"/>
        <pc:sldMkLst>
          <pc:docMk/>
          <pc:sldMk cId="574843901" sldId="411"/>
        </pc:sldMkLst>
        <pc:spChg chg="mod">
          <ac:chgData name=" " userId="874ace54-f02b-40ba-83d2-6816d7eb4252" providerId="ADAL" clId="{8CFC7D68-DEFD-4791-998D-ADEB3D229F5E}" dt="2023-06-22T20:54:50.259" v="4564" actId="20577"/>
          <ac:spMkLst>
            <pc:docMk/>
            <pc:sldMk cId="574843901" sldId="411"/>
            <ac:spMk id="17" creationId="{B2BDDA1B-4613-4369-A9E0-C9D96487D002}"/>
          </ac:spMkLst>
        </pc:spChg>
      </pc:sldChg>
      <pc:sldChg chg="add del">
        <pc:chgData name=" " userId="874ace54-f02b-40ba-83d2-6816d7eb4252" providerId="ADAL" clId="{8CFC7D68-DEFD-4791-998D-ADEB3D229F5E}" dt="2023-06-22T17:22:22.674" v="2931" actId="2696"/>
        <pc:sldMkLst>
          <pc:docMk/>
          <pc:sldMk cId="1355358570" sldId="411"/>
        </pc:sldMkLst>
      </pc:sldChg>
      <pc:sldChg chg="modSp add del">
        <pc:chgData name=" " userId="874ace54-f02b-40ba-83d2-6816d7eb4252" providerId="ADAL" clId="{8CFC7D68-DEFD-4791-998D-ADEB3D229F5E}" dt="2023-06-22T19:25:05.523" v="3707" actId="2696"/>
        <pc:sldMkLst>
          <pc:docMk/>
          <pc:sldMk cId="2027352786" sldId="412"/>
        </pc:sldMkLst>
        <pc:spChg chg="mod">
          <ac:chgData name=" " userId="874ace54-f02b-40ba-83d2-6816d7eb4252" providerId="ADAL" clId="{8CFC7D68-DEFD-4791-998D-ADEB3D229F5E}" dt="2023-06-22T14:46:43.070" v="621"/>
          <ac:spMkLst>
            <pc:docMk/>
            <pc:sldMk cId="2027352786" sldId="412"/>
            <ac:spMk id="2" creationId="{BA13FBA0-54A4-4C83-9F33-2DB2F10F512B}"/>
          </ac:spMkLst>
        </pc:spChg>
      </pc:sldChg>
      <pc:sldChg chg="modSp add del">
        <pc:chgData name=" " userId="874ace54-f02b-40ba-83d2-6816d7eb4252" providerId="ADAL" clId="{8CFC7D68-DEFD-4791-998D-ADEB3D229F5E}" dt="2023-06-22T18:02:35.882" v="2985" actId="2696"/>
        <pc:sldMkLst>
          <pc:docMk/>
          <pc:sldMk cId="2625486441" sldId="413"/>
        </pc:sldMkLst>
        <pc:spChg chg="mod">
          <ac:chgData name=" " userId="874ace54-f02b-40ba-83d2-6816d7eb4252" providerId="ADAL" clId="{8CFC7D68-DEFD-4791-998D-ADEB3D229F5E}" dt="2023-06-22T14:50:56.869" v="639" actId="1076"/>
          <ac:spMkLst>
            <pc:docMk/>
            <pc:sldMk cId="2625486441" sldId="413"/>
            <ac:spMk id="2" creationId="{58BD7CC5-016B-ED43-D7CF-1A3FBCBBC437}"/>
          </ac:spMkLst>
        </pc:spChg>
      </pc:sldChg>
      <pc:sldChg chg="add del">
        <pc:chgData name=" " userId="874ace54-f02b-40ba-83d2-6816d7eb4252" providerId="ADAL" clId="{8CFC7D68-DEFD-4791-998D-ADEB3D229F5E}" dt="2023-06-22T14:46:58.607" v="623" actId="2696"/>
        <pc:sldMkLst>
          <pc:docMk/>
          <pc:sldMk cId="3145090830" sldId="413"/>
        </pc:sldMkLst>
      </pc:sldChg>
      <pc:sldChg chg="addSp delSp modSp add">
        <pc:chgData name=" " userId="874ace54-f02b-40ba-83d2-6816d7eb4252" providerId="ADAL" clId="{8CFC7D68-DEFD-4791-998D-ADEB3D229F5E}" dt="2023-06-22T20:55:25.849" v="4694"/>
        <pc:sldMkLst>
          <pc:docMk/>
          <pc:sldMk cId="4195703150" sldId="413"/>
        </pc:sldMkLst>
        <pc:spChg chg="del">
          <ac:chgData name=" " userId="874ace54-f02b-40ba-83d2-6816d7eb4252" providerId="ADAL" clId="{8CFC7D68-DEFD-4791-998D-ADEB3D229F5E}" dt="2023-06-22T20:31:24.781" v="4332" actId="478"/>
          <ac:spMkLst>
            <pc:docMk/>
            <pc:sldMk cId="4195703150" sldId="413"/>
            <ac:spMk id="2" creationId="{00000000-0000-0000-0000-000000000000}"/>
          </ac:spMkLst>
        </pc:spChg>
        <pc:spChg chg="mod ord">
          <ac:chgData name=" " userId="874ace54-f02b-40ba-83d2-6816d7eb4252" providerId="ADAL" clId="{8CFC7D68-DEFD-4791-998D-ADEB3D229F5E}" dt="2023-06-22T20:31:32.840" v="4333" actId="1076"/>
          <ac:spMkLst>
            <pc:docMk/>
            <pc:sldMk cId="4195703150" sldId="413"/>
            <ac:spMk id="6" creationId="{00000000-0000-0000-0000-000000000000}"/>
          </ac:spMkLst>
        </pc:spChg>
        <pc:spChg chg="del">
          <ac:chgData name=" " userId="874ace54-f02b-40ba-83d2-6816d7eb4252" providerId="ADAL" clId="{8CFC7D68-DEFD-4791-998D-ADEB3D229F5E}" dt="2023-06-22T20:31:20.888" v="4331" actId="478"/>
          <ac:spMkLst>
            <pc:docMk/>
            <pc:sldMk cId="4195703150" sldId="413"/>
            <ac:spMk id="7" creationId="{00000000-0000-0000-0000-000000000000}"/>
          </ac:spMkLst>
        </pc:spChg>
        <pc:spChg chg="del">
          <ac:chgData name=" " userId="874ace54-f02b-40ba-83d2-6816d7eb4252" providerId="ADAL" clId="{8CFC7D68-DEFD-4791-998D-ADEB3D229F5E}" dt="2023-06-22T20:31:20.888" v="4331" actId="478"/>
          <ac:spMkLst>
            <pc:docMk/>
            <pc:sldMk cId="4195703150" sldId="413"/>
            <ac:spMk id="8" creationId="{00000000-0000-0000-0000-000000000000}"/>
          </ac:spMkLst>
        </pc:spChg>
        <pc:spChg chg="del">
          <ac:chgData name=" " userId="874ace54-f02b-40ba-83d2-6816d7eb4252" providerId="ADAL" clId="{8CFC7D68-DEFD-4791-998D-ADEB3D229F5E}" dt="2023-06-22T20:32:11.162" v="4340" actId="478"/>
          <ac:spMkLst>
            <pc:docMk/>
            <pc:sldMk cId="4195703150" sldId="413"/>
            <ac:spMk id="9" creationId="{00000000-0000-0000-0000-000000000000}"/>
          </ac:spMkLst>
        </pc:spChg>
        <pc:spChg chg="del">
          <ac:chgData name=" " userId="874ace54-f02b-40ba-83d2-6816d7eb4252" providerId="ADAL" clId="{8CFC7D68-DEFD-4791-998D-ADEB3D229F5E}" dt="2023-06-22T20:32:11.162" v="4340" actId="478"/>
          <ac:spMkLst>
            <pc:docMk/>
            <pc:sldMk cId="4195703150" sldId="413"/>
            <ac:spMk id="11" creationId="{00000000-0000-0000-0000-000000000000}"/>
          </ac:spMkLst>
        </pc:spChg>
        <pc:spChg chg="del">
          <ac:chgData name=" " userId="874ace54-f02b-40ba-83d2-6816d7eb4252" providerId="ADAL" clId="{8CFC7D68-DEFD-4791-998D-ADEB3D229F5E}" dt="2023-06-22T20:32:11.162" v="4340" actId="478"/>
          <ac:spMkLst>
            <pc:docMk/>
            <pc:sldMk cId="4195703150" sldId="413"/>
            <ac:spMk id="14" creationId="{00000000-0000-0000-0000-000000000000}"/>
          </ac:spMkLst>
        </pc:spChg>
        <pc:spChg chg="add mod">
          <ac:chgData name=" " userId="874ace54-f02b-40ba-83d2-6816d7eb4252" providerId="ADAL" clId="{8CFC7D68-DEFD-4791-998D-ADEB3D229F5E}" dt="2023-06-22T20:31:43.540" v="4335" actId="14100"/>
          <ac:spMkLst>
            <pc:docMk/>
            <pc:sldMk cId="4195703150" sldId="413"/>
            <ac:spMk id="15" creationId="{15A4600A-975C-4918-A8C9-574962002F7B}"/>
          </ac:spMkLst>
        </pc:spChg>
        <pc:spChg chg="mod">
          <ac:chgData name=" " userId="874ace54-f02b-40ba-83d2-6816d7eb4252" providerId="ADAL" clId="{8CFC7D68-DEFD-4791-998D-ADEB3D229F5E}" dt="2023-06-22T20:55:25.849" v="4694"/>
          <ac:spMkLst>
            <pc:docMk/>
            <pc:sldMk cId="4195703150" sldId="413"/>
            <ac:spMk id="17" creationId="{B2BDDA1B-4613-4369-A9E0-C9D96487D002}"/>
          </ac:spMkLst>
        </pc:spChg>
        <pc:spChg chg="add mod">
          <ac:chgData name=" " userId="874ace54-f02b-40ba-83d2-6816d7eb4252" providerId="ADAL" clId="{8CFC7D68-DEFD-4791-998D-ADEB3D229F5E}" dt="2023-06-22T20:31:32.840" v="4333" actId="1076"/>
          <ac:spMkLst>
            <pc:docMk/>
            <pc:sldMk cId="4195703150" sldId="413"/>
            <ac:spMk id="18" creationId="{8E5F112E-4E58-4F98-BA20-7A7561ED0264}"/>
          </ac:spMkLst>
        </pc:spChg>
        <pc:spChg chg="add mod">
          <ac:chgData name=" " userId="874ace54-f02b-40ba-83d2-6816d7eb4252" providerId="ADAL" clId="{8CFC7D68-DEFD-4791-998D-ADEB3D229F5E}" dt="2023-06-22T20:32:40.647" v="4345" actId="1076"/>
          <ac:spMkLst>
            <pc:docMk/>
            <pc:sldMk cId="4195703150" sldId="413"/>
            <ac:spMk id="19" creationId="{B8C35697-35BF-4A4C-8FC8-B7B3406AE0E3}"/>
          </ac:spMkLst>
        </pc:spChg>
        <pc:spChg chg="del">
          <ac:chgData name=" " userId="874ace54-f02b-40ba-83d2-6816d7eb4252" providerId="ADAL" clId="{8CFC7D68-DEFD-4791-998D-ADEB3D229F5E}" dt="2023-06-22T20:32:11.162" v="4340" actId="478"/>
          <ac:spMkLst>
            <pc:docMk/>
            <pc:sldMk cId="4195703150" sldId="413"/>
            <ac:spMk id="20" creationId="{00000000-0000-0000-0000-000000000000}"/>
          </ac:spMkLst>
        </pc:spChg>
        <pc:spChg chg="add mod">
          <ac:chgData name=" " userId="874ace54-f02b-40ba-83d2-6816d7eb4252" providerId="ADAL" clId="{8CFC7D68-DEFD-4791-998D-ADEB3D229F5E}" dt="2023-06-22T20:32:40.647" v="4345" actId="1076"/>
          <ac:spMkLst>
            <pc:docMk/>
            <pc:sldMk cId="4195703150" sldId="413"/>
            <ac:spMk id="21" creationId="{EE5C6243-441F-47E4-9EF4-4B8F9AE22842}"/>
          </ac:spMkLst>
        </pc:spChg>
        <pc:spChg chg="add mod">
          <ac:chgData name=" " userId="874ace54-f02b-40ba-83d2-6816d7eb4252" providerId="ADAL" clId="{8CFC7D68-DEFD-4791-998D-ADEB3D229F5E}" dt="2023-06-22T20:32:40.647" v="4345" actId="1076"/>
          <ac:spMkLst>
            <pc:docMk/>
            <pc:sldMk cId="4195703150" sldId="413"/>
            <ac:spMk id="22" creationId="{A126A5A9-8C7A-477E-A11D-4422136AE720}"/>
          </ac:spMkLst>
        </pc:spChg>
        <pc:spChg chg="add mod ord">
          <ac:chgData name=" " userId="874ace54-f02b-40ba-83d2-6816d7eb4252" providerId="ADAL" clId="{8CFC7D68-DEFD-4791-998D-ADEB3D229F5E}" dt="2023-06-22T20:33:39.274" v="4353" actId="208"/>
          <ac:spMkLst>
            <pc:docMk/>
            <pc:sldMk cId="4195703150" sldId="413"/>
            <ac:spMk id="23" creationId="{31CD899C-80E5-46CD-AF55-328871EDA92C}"/>
          </ac:spMkLst>
        </pc:spChg>
      </pc:sldChg>
      <pc:sldChg chg="modSp add del">
        <pc:chgData name=" " userId="874ace54-f02b-40ba-83d2-6816d7eb4252" providerId="ADAL" clId="{8CFC7D68-DEFD-4791-998D-ADEB3D229F5E}" dt="2023-06-22T18:02:38.388" v="2986" actId="2696"/>
        <pc:sldMkLst>
          <pc:docMk/>
          <pc:sldMk cId="989610121" sldId="414"/>
        </pc:sldMkLst>
        <pc:spChg chg="mod">
          <ac:chgData name=" " userId="874ace54-f02b-40ba-83d2-6816d7eb4252" providerId="ADAL" clId="{8CFC7D68-DEFD-4791-998D-ADEB3D229F5E}" dt="2023-06-22T14:49:03.235" v="637" actId="14100"/>
          <ac:spMkLst>
            <pc:docMk/>
            <pc:sldMk cId="989610121" sldId="414"/>
            <ac:spMk id="9" creationId="{D99FBBEA-A884-69EC-612A-F76B4666AD16}"/>
          </ac:spMkLst>
        </pc:spChg>
        <pc:spChg chg="mod">
          <ac:chgData name=" " userId="874ace54-f02b-40ba-83d2-6816d7eb4252" providerId="ADAL" clId="{8CFC7D68-DEFD-4791-998D-ADEB3D229F5E}" dt="2023-06-22T14:49:05.466" v="638" actId="14100"/>
          <ac:spMkLst>
            <pc:docMk/>
            <pc:sldMk cId="989610121" sldId="414"/>
            <ac:spMk id="10" creationId="{43AA8672-AAB9-A7FB-C492-AD4977AED43A}"/>
          </ac:spMkLst>
        </pc:spChg>
        <pc:spChg chg="mod">
          <ac:chgData name=" " userId="874ace54-f02b-40ba-83d2-6816d7eb4252" providerId="ADAL" clId="{8CFC7D68-DEFD-4791-998D-ADEB3D229F5E}" dt="2023-06-22T14:48:59.259" v="636" actId="14100"/>
          <ac:spMkLst>
            <pc:docMk/>
            <pc:sldMk cId="989610121" sldId="414"/>
            <ac:spMk id="11" creationId="{4DF30C45-3C0F-B865-49D9-C895A98181C2}"/>
          </ac:spMkLst>
        </pc:spChg>
      </pc:sldChg>
      <pc:sldChg chg="add del">
        <pc:chgData name=" " userId="874ace54-f02b-40ba-83d2-6816d7eb4252" providerId="ADAL" clId="{8CFC7D68-DEFD-4791-998D-ADEB3D229F5E}" dt="2023-06-22T14:47:59.713" v="624" actId="2696"/>
        <pc:sldMkLst>
          <pc:docMk/>
          <pc:sldMk cId="2625486441" sldId="414"/>
        </pc:sldMkLst>
      </pc:sldChg>
      <pc:sldChg chg="addSp delSp modSp add del">
        <pc:chgData name=" " userId="874ace54-f02b-40ba-83d2-6816d7eb4252" providerId="ADAL" clId="{8CFC7D68-DEFD-4791-998D-ADEB3D229F5E}" dt="2023-06-22T20:02:25.386" v="3931" actId="2696"/>
        <pc:sldMkLst>
          <pc:docMk/>
          <pc:sldMk cId="74099965" sldId="415"/>
        </pc:sldMkLst>
        <pc:spChg chg="mod">
          <ac:chgData name=" " userId="874ace54-f02b-40ba-83d2-6816d7eb4252" providerId="ADAL" clId="{8CFC7D68-DEFD-4791-998D-ADEB3D229F5E}" dt="2023-06-22T19:33:36.099" v="3746" actId="14100"/>
          <ac:spMkLst>
            <pc:docMk/>
            <pc:sldMk cId="74099965" sldId="415"/>
            <ac:spMk id="5" creationId="{07951B91-1057-E963-1445-BA714AA65A2F}"/>
          </ac:spMkLst>
        </pc:spChg>
        <pc:spChg chg="mod">
          <ac:chgData name=" " userId="874ace54-f02b-40ba-83d2-6816d7eb4252" providerId="ADAL" clId="{8CFC7D68-DEFD-4791-998D-ADEB3D229F5E}" dt="2023-06-22T19:33:21.212" v="3745" actId="14100"/>
          <ac:spMkLst>
            <pc:docMk/>
            <pc:sldMk cId="74099965" sldId="415"/>
            <ac:spMk id="8" creationId="{D7CC50DA-BAE0-53A4-6FF4-260E250E1B49}"/>
          </ac:spMkLst>
        </pc:spChg>
        <pc:spChg chg="add del mod">
          <ac:chgData name=" " userId="874ace54-f02b-40ba-83d2-6816d7eb4252" providerId="ADAL" clId="{8CFC7D68-DEFD-4791-998D-ADEB3D229F5E}" dt="2023-06-22T20:01:35.079" v="3930" actId="478"/>
          <ac:spMkLst>
            <pc:docMk/>
            <pc:sldMk cId="74099965" sldId="415"/>
            <ac:spMk id="10" creationId="{76293226-8AD1-4029-80CE-3ADEE577F821}"/>
          </ac:spMkLst>
        </pc:spChg>
        <pc:graphicFrameChg chg="mod modGraphic">
          <ac:chgData name=" " userId="874ace54-f02b-40ba-83d2-6816d7eb4252" providerId="ADAL" clId="{8CFC7D68-DEFD-4791-998D-ADEB3D229F5E}" dt="2023-06-22T19:33:17.667" v="3744" actId="1076"/>
          <ac:graphicFrameMkLst>
            <pc:docMk/>
            <pc:sldMk cId="74099965" sldId="415"/>
            <ac:graphicFrameMk id="6" creationId="{80A9DF46-EDD9-70E2-431D-70CFB32585B3}"/>
          </ac:graphicFrameMkLst>
        </pc:graphicFrameChg>
        <pc:graphicFrameChg chg="mod modGraphic">
          <ac:chgData name=" " userId="874ace54-f02b-40ba-83d2-6816d7eb4252" providerId="ADAL" clId="{8CFC7D68-DEFD-4791-998D-ADEB3D229F5E}" dt="2023-06-22T19:33:17.667" v="3744" actId="1076"/>
          <ac:graphicFrameMkLst>
            <pc:docMk/>
            <pc:sldMk cId="74099965" sldId="415"/>
            <ac:graphicFrameMk id="9" creationId="{1E7AE3E9-11EB-CA9D-9DAF-E51BA0D52EE1}"/>
          </ac:graphicFrameMkLst>
        </pc:graphicFrameChg>
      </pc:sldChg>
      <pc:sldChg chg="add del">
        <pc:chgData name=" " userId="874ace54-f02b-40ba-83d2-6816d7eb4252" providerId="ADAL" clId="{8CFC7D68-DEFD-4791-998D-ADEB3D229F5E}" dt="2023-06-22T14:48:00.282" v="625" actId="2696"/>
        <pc:sldMkLst>
          <pc:docMk/>
          <pc:sldMk cId="989610121" sldId="415"/>
        </pc:sldMkLst>
      </pc:sldChg>
      <pc:sldChg chg="addSp modSp add del">
        <pc:chgData name=" " userId="874ace54-f02b-40ba-83d2-6816d7eb4252" providerId="ADAL" clId="{8CFC7D68-DEFD-4791-998D-ADEB3D229F5E}" dt="2023-06-22T18:02:39.284" v="2987" actId="2696"/>
        <pc:sldMkLst>
          <pc:docMk/>
          <pc:sldMk cId="2525218909" sldId="415"/>
        </pc:sldMkLst>
        <pc:picChg chg="add mod">
          <ac:chgData name=" " userId="874ace54-f02b-40ba-83d2-6816d7eb4252" providerId="ADAL" clId="{8CFC7D68-DEFD-4791-998D-ADEB3D229F5E}" dt="2023-06-22T15:44:17.594" v="665" actId="1076"/>
          <ac:picMkLst>
            <pc:docMk/>
            <pc:sldMk cId="2525218909" sldId="415"/>
            <ac:picMk id="6" creationId="{3CE6F728-1B90-43C4-9383-19D0637B1647}"/>
          </ac:picMkLst>
        </pc:picChg>
      </pc:sldChg>
      <pc:sldChg chg="addSp delSp modSp add del">
        <pc:chgData name=" " userId="874ace54-f02b-40ba-83d2-6816d7eb4252" providerId="ADAL" clId="{8CFC7D68-DEFD-4791-998D-ADEB3D229F5E}" dt="2023-06-22T19:41:14.491" v="3784" actId="2696"/>
        <pc:sldMkLst>
          <pc:docMk/>
          <pc:sldMk cId="405898154" sldId="416"/>
        </pc:sldMkLst>
        <pc:spChg chg="add del mod">
          <ac:chgData name=" " userId="874ace54-f02b-40ba-83d2-6816d7eb4252" providerId="ADAL" clId="{8CFC7D68-DEFD-4791-998D-ADEB3D229F5E}" dt="2023-06-22T19:20:11.964" v="3577" actId="478"/>
          <ac:spMkLst>
            <pc:docMk/>
            <pc:sldMk cId="405898154" sldId="416"/>
            <ac:spMk id="2" creationId="{6D09C034-7083-458A-AD7B-E63BDDC2778A}"/>
          </ac:spMkLst>
        </pc:spChg>
        <pc:spChg chg="add del mod">
          <ac:chgData name=" " userId="874ace54-f02b-40ba-83d2-6816d7eb4252" providerId="ADAL" clId="{8CFC7D68-DEFD-4791-998D-ADEB3D229F5E}" dt="2023-06-22T19:31:32.914" v="3728" actId="478"/>
          <ac:spMkLst>
            <pc:docMk/>
            <pc:sldMk cId="405898154" sldId="416"/>
            <ac:spMk id="6" creationId="{96645B5D-ECEC-4D29-8A4A-1A0C9E843237}"/>
          </ac:spMkLst>
        </pc:spChg>
        <pc:picChg chg="add mod">
          <ac:chgData name=" " userId="874ace54-f02b-40ba-83d2-6816d7eb4252" providerId="ADAL" clId="{8CFC7D68-DEFD-4791-998D-ADEB3D229F5E}" dt="2023-06-22T19:31:40.565" v="3731" actId="1076"/>
          <ac:picMkLst>
            <pc:docMk/>
            <pc:sldMk cId="405898154" sldId="416"/>
            <ac:picMk id="7" creationId="{0B9C2EA5-E5AB-4C5B-A08D-5EE815F05E55}"/>
          </ac:picMkLst>
        </pc:picChg>
        <pc:picChg chg="del">
          <ac:chgData name=" " userId="874ace54-f02b-40ba-83d2-6816d7eb4252" providerId="ADAL" clId="{8CFC7D68-DEFD-4791-998D-ADEB3D229F5E}" dt="2023-06-22T19:31:30.269" v="3727" actId="478"/>
          <ac:picMkLst>
            <pc:docMk/>
            <pc:sldMk cId="405898154" sldId="416"/>
            <ac:picMk id="11" creationId="{25F00BA9-C74F-5458-5A80-CDED4788AAC7}"/>
          </ac:picMkLst>
        </pc:picChg>
      </pc:sldChg>
      <pc:sldChg chg="add del">
        <pc:chgData name=" " userId="874ace54-f02b-40ba-83d2-6816d7eb4252" providerId="ADAL" clId="{8CFC7D68-DEFD-4791-998D-ADEB3D229F5E}" dt="2023-06-22T14:48:00.568" v="626" actId="2696"/>
        <pc:sldMkLst>
          <pc:docMk/>
          <pc:sldMk cId="2525218909" sldId="416"/>
        </pc:sldMkLst>
      </pc:sldChg>
      <pc:sldChg chg="modSp add del">
        <pc:chgData name=" " userId="874ace54-f02b-40ba-83d2-6816d7eb4252" providerId="ADAL" clId="{8CFC7D68-DEFD-4791-998D-ADEB3D229F5E}" dt="2023-06-22T18:02:40.502" v="2988" actId="2696"/>
        <pc:sldMkLst>
          <pc:docMk/>
          <pc:sldMk cId="2578786946" sldId="416"/>
        </pc:sldMkLst>
        <pc:picChg chg="mod">
          <ac:chgData name=" " userId="874ace54-f02b-40ba-83d2-6816d7eb4252" providerId="ADAL" clId="{8CFC7D68-DEFD-4791-998D-ADEB3D229F5E}" dt="2023-06-22T18:02:10.020" v="2984" actId="14100"/>
          <ac:picMkLst>
            <pc:docMk/>
            <pc:sldMk cId="2578786946" sldId="416"/>
            <ac:picMk id="19" creationId="{3412D4BB-8F5D-6AF2-CCEA-0A2DA65EE050}"/>
          </ac:picMkLst>
        </pc:picChg>
      </pc:sldChg>
      <pc:sldChg chg="addSp delSp modSp add">
        <pc:chgData name=" " userId="874ace54-f02b-40ba-83d2-6816d7eb4252" providerId="ADAL" clId="{8CFC7D68-DEFD-4791-998D-ADEB3D229F5E}" dt="2023-06-22T20:15:50.977" v="4162"/>
        <pc:sldMkLst>
          <pc:docMk/>
          <pc:sldMk cId="4292572497" sldId="416"/>
        </pc:sldMkLst>
        <pc:spChg chg="add mod">
          <ac:chgData name=" " userId="874ace54-f02b-40ba-83d2-6816d7eb4252" providerId="ADAL" clId="{8CFC7D68-DEFD-4791-998D-ADEB3D229F5E}" dt="2023-06-22T20:07:53.478" v="4088" actId="1076"/>
          <ac:spMkLst>
            <pc:docMk/>
            <pc:sldMk cId="4292572497" sldId="416"/>
            <ac:spMk id="2" creationId="{D526EBD1-2BA3-4A0E-91BB-48606CD633AB}"/>
          </ac:spMkLst>
        </pc:spChg>
        <pc:spChg chg="add mod">
          <ac:chgData name=" " userId="874ace54-f02b-40ba-83d2-6816d7eb4252" providerId="ADAL" clId="{8CFC7D68-DEFD-4791-998D-ADEB3D229F5E}" dt="2023-06-22T20:07:45.925" v="4087" actId="2085"/>
          <ac:spMkLst>
            <pc:docMk/>
            <pc:sldMk cId="4292572497" sldId="416"/>
            <ac:spMk id="6" creationId="{76201C91-A1D6-41F2-B555-CEF0D3CC162B}"/>
          </ac:spMkLst>
        </pc:spChg>
        <pc:spChg chg="add mod">
          <ac:chgData name=" " userId="874ace54-f02b-40ba-83d2-6816d7eb4252" providerId="ADAL" clId="{8CFC7D68-DEFD-4791-998D-ADEB3D229F5E}" dt="2023-06-22T20:07:21.132" v="4082" actId="1076"/>
          <ac:spMkLst>
            <pc:docMk/>
            <pc:sldMk cId="4292572497" sldId="416"/>
            <ac:spMk id="12" creationId="{563FF11F-96DB-4E89-A54C-A9C689A7D8D8}"/>
          </ac:spMkLst>
        </pc:spChg>
        <pc:spChg chg="del mod">
          <ac:chgData name=" " userId="874ace54-f02b-40ba-83d2-6816d7eb4252" providerId="ADAL" clId="{8CFC7D68-DEFD-4791-998D-ADEB3D229F5E}" dt="2023-06-22T20:04:24.916" v="3960" actId="478"/>
          <ac:spMkLst>
            <pc:docMk/>
            <pc:sldMk cId="4292572497" sldId="416"/>
            <ac:spMk id="13" creationId="{6D0F61D0-0D11-223A-6406-6ABEF81C9C97}"/>
          </ac:spMkLst>
        </pc:spChg>
        <pc:spChg chg="del">
          <ac:chgData name=" " userId="874ace54-f02b-40ba-83d2-6816d7eb4252" providerId="ADAL" clId="{8CFC7D68-DEFD-4791-998D-ADEB3D229F5E}" dt="2023-06-22T20:04:24.916" v="3960" actId="478"/>
          <ac:spMkLst>
            <pc:docMk/>
            <pc:sldMk cId="4292572497" sldId="416"/>
            <ac:spMk id="14" creationId="{9709A2F2-1625-6827-E2A7-887B463CEC68}"/>
          </ac:spMkLst>
        </pc:spChg>
        <pc:spChg chg="del mod">
          <ac:chgData name=" " userId="874ace54-f02b-40ba-83d2-6816d7eb4252" providerId="ADAL" clId="{8CFC7D68-DEFD-4791-998D-ADEB3D229F5E}" dt="2023-06-22T20:04:27.902" v="3962" actId="478"/>
          <ac:spMkLst>
            <pc:docMk/>
            <pc:sldMk cId="4292572497" sldId="416"/>
            <ac:spMk id="15" creationId="{4263DBB2-D1E6-8935-63F5-04D372DA5ECF}"/>
          </ac:spMkLst>
        </pc:spChg>
        <pc:spChg chg="del">
          <ac:chgData name=" " userId="874ace54-f02b-40ba-83d2-6816d7eb4252" providerId="ADAL" clId="{8CFC7D68-DEFD-4791-998D-ADEB3D229F5E}" dt="2023-06-22T20:04:24.916" v="3960" actId="478"/>
          <ac:spMkLst>
            <pc:docMk/>
            <pc:sldMk cId="4292572497" sldId="416"/>
            <ac:spMk id="16" creationId="{DA98C69D-916D-48F5-A342-203036C5ECE7}"/>
          </ac:spMkLst>
        </pc:spChg>
        <pc:spChg chg="add mod">
          <ac:chgData name=" " userId="874ace54-f02b-40ba-83d2-6816d7eb4252" providerId="ADAL" clId="{8CFC7D68-DEFD-4791-998D-ADEB3D229F5E}" dt="2023-06-22T20:07:21.132" v="4082" actId="1076"/>
          <ac:spMkLst>
            <pc:docMk/>
            <pc:sldMk cId="4292572497" sldId="416"/>
            <ac:spMk id="17" creationId="{DAC83B6B-7C5E-43C3-9A62-CC45FBFB2F2F}"/>
          </ac:spMkLst>
        </pc:spChg>
        <pc:spChg chg="add mod">
          <ac:chgData name=" " userId="874ace54-f02b-40ba-83d2-6816d7eb4252" providerId="ADAL" clId="{8CFC7D68-DEFD-4791-998D-ADEB3D229F5E}" dt="2023-06-22T20:07:21.132" v="4082" actId="1076"/>
          <ac:spMkLst>
            <pc:docMk/>
            <pc:sldMk cId="4292572497" sldId="416"/>
            <ac:spMk id="19" creationId="{06AFE41A-94A8-497B-8264-BF51EB44725B}"/>
          </ac:spMkLst>
        </pc:spChg>
        <pc:graphicFrameChg chg="mod ord modGraphic">
          <ac:chgData name=" " userId="874ace54-f02b-40ba-83d2-6816d7eb4252" providerId="ADAL" clId="{8CFC7D68-DEFD-4791-998D-ADEB3D229F5E}" dt="2023-06-22T20:11:33.890" v="4106" actId="1076"/>
          <ac:graphicFrameMkLst>
            <pc:docMk/>
            <pc:sldMk cId="4292572497" sldId="416"/>
            <ac:graphicFrameMk id="5" creationId="{4192EA45-74A7-C055-6FD5-322AED89002C}"/>
          </ac:graphicFrameMkLst>
        </pc:graphicFrameChg>
        <pc:graphicFrameChg chg="add del mod modGraphic">
          <ac:chgData name=" " userId="874ace54-f02b-40ba-83d2-6816d7eb4252" providerId="ADAL" clId="{8CFC7D68-DEFD-4791-998D-ADEB3D229F5E}" dt="2023-06-22T20:15:07.960" v="4148"/>
          <ac:graphicFrameMkLst>
            <pc:docMk/>
            <pc:sldMk cId="4292572497" sldId="416"/>
            <ac:graphicFrameMk id="21" creationId="{13B586C0-96A7-4B85-8BE5-604DEF9BB7AF}"/>
          </ac:graphicFrameMkLst>
        </pc:graphicFrameChg>
        <pc:graphicFrameChg chg="add del mod modGraphic">
          <ac:chgData name=" " userId="874ace54-f02b-40ba-83d2-6816d7eb4252" providerId="ADAL" clId="{8CFC7D68-DEFD-4791-998D-ADEB3D229F5E}" dt="2023-06-22T20:15:40.122" v="4157"/>
          <ac:graphicFrameMkLst>
            <pc:docMk/>
            <pc:sldMk cId="4292572497" sldId="416"/>
            <ac:graphicFrameMk id="22" creationId="{784D119A-842A-4607-A0CC-2C5E593BF167}"/>
          </ac:graphicFrameMkLst>
        </pc:graphicFrameChg>
        <pc:graphicFrameChg chg="add del mod">
          <ac:chgData name=" " userId="874ace54-f02b-40ba-83d2-6816d7eb4252" providerId="ADAL" clId="{8CFC7D68-DEFD-4791-998D-ADEB3D229F5E}" dt="2023-06-22T20:15:50.977" v="4162"/>
          <ac:graphicFrameMkLst>
            <pc:docMk/>
            <pc:sldMk cId="4292572497" sldId="416"/>
            <ac:graphicFrameMk id="23" creationId="{F830618E-BA9B-444A-8F52-AFE088F0C9AA}"/>
          </ac:graphicFrameMkLst>
        </pc:graphicFrameChg>
        <pc:picChg chg="mod">
          <ac:chgData name=" " userId="874ace54-f02b-40ba-83d2-6816d7eb4252" providerId="ADAL" clId="{8CFC7D68-DEFD-4791-998D-ADEB3D229F5E}" dt="2023-06-22T20:07:21.132" v="4082" actId="1076"/>
          <ac:picMkLst>
            <pc:docMk/>
            <pc:sldMk cId="4292572497" sldId="416"/>
            <ac:picMk id="18" creationId="{09BA7A5D-2D95-B5A6-15F4-4C83EE772CE8}"/>
          </ac:picMkLst>
        </pc:picChg>
      </pc:sldChg>
      <pc:sldChg chg="add del">
        <pc:chgData name=" " userId="874ace54-f02b-40ba-83d2-6816d7eb4252" providerId="ADAL" clId="{8CFC7D68-DEFD-4791-998D-ADEB3D229F5E}" dt="2023-06-22T19:21:52.484" v="3581" actId="2696"/>
        <pc:sldMkLst>
          <pc:docMk/>
          <pc:sldMk cId="332407025" sldId="417"/>
        </pc:sldMkLst>
      </pc:sldChg>
      <pc:sldChg chg="add del">
        <pc:chgData name=" " userId="874ace54-f02b-40ba-83d2-6816d7eb4252" providerId="ADAL" clId="{8CFC7D68-DEFD-4791-998D-ADEB3D229F5E}" dt="2023-06-22T14:48:00.800" v="627" actId="2696"/>
        <pc:sldMkLst>
          <pc:docMk/>
          <pc:sldMk cId="2578786946" sldId="417"/>
        </pc:sldMkLst>
      </pc:sldChg>
      <pc:sldChg chg="add del">
        <pc:chgData name=" " userId="874ace54-f02b-40ba-83d2-6816d7eb4252" providerId="ADAL" clId="{8CFC7D68-DEFD-4791-998D-ADEB3D229F5E}" dt="2023-06-22T19:21:52.479" v="3580" actId="2696"/>
        <pc:sldMkLst>
          <pc:docMk/>
          <pc:sldMk cId="298372131" sldId="418"/>
        </pc:sldMkLst>
      </pc:sldChg>
      <pc:sldChg chg="add del">
        <pc:chgData name=" " userId="874ace54-f02b-40ba-83d2-6816d7eb4252" providerId="ADAL" clId="{8CFC7D68-DEFD-4791-998D-ADEB3D229F5E}" dt="2023-06-22T14:48:01.598" v="628" actId="2696"/>
        <pc:sldMkLst>
          <pc:docMk/>
          <pc:sldMk cId="332407025" sldId="418"/>
        </pc:sldMkLst>
      </pc:sldChg>
      <pc:sldChg chg="add del">
        <pc:chgData name=" " userId="874ace54-f02b-40ba-83d2-6816d7eb4252" providerId="ADAL" clId="{8CFC7D68-DEFD-4791-998D-ADEB3D229F5E}" dt="2023-06-22T14:48:01.744" v="629" actId="2696"/>
        <pc:sldMkLst>
          <pc:docMk/>
          <pc:sldMk cId="298372131" sldId="419"/>
        </pc:sldMkLst>
      </pc:sldChg>
      <pc:sldChg chg="add del">
        <pc:chgData name=" " userId="874ace54-f02b-40ba-83d2-6816d7eb4252" providerId="ADAL" clId="{8CFC7D68-DEFD-4791-998D-ADEB3D229F5E}" dt="2023-06-22T19:21:52.474" v="3579" actId="2696"/>
        <pc:sldMkLst>
          <pc:docMk/>
          <pc:sldMk cId="4071056061" sldId="419"/>
        </pc:sldMkLst>
      </pc:sldChg>
      <pc:sldChg chg="add del">
        <pc:chgData name=" " userId="874ace54-f02b-40ba-83d2-6816d7eb4252" providerId="ADAL" clId="{8CFC7D68-DEFD-4791-998D-ADEB3D229F5E}" dt="2023-06-22T19:21:52.466" v="3578" actId="2696"/>
        <pc:sldMkLst>
          <pc:docMk/>
          <pc:sldMk cId="185957216" sldId="420"/>
        </pc:sldMkLst>
      </pc:sldChg>
      <pc:sldChg chg="add del">
        <pc:chgData name=" " userId="874ace54-f02b-40ba-83d2-6816d7eb4252" providerId="ADAL" clId="{8CFC7D68-DEFD-4791-998D-ADEB3D229F5E}" dt="2023-06-22T14:48:02.624" v="630" actId="2696"/>
        <pc:sldMkLst>
          <pc:docMk/>
          <pc:sldMk cId="4071056061" sldId="420"/>
        </pc:sldMkLst>
      </pc:sldChg>
      <pc:sldChg chg="add del">
        <pc:chgData name=" " userId="874ace54-f02b-40ba-83d2-6816d7eb4252" providerId="ADAL" clId="{8CFC7D68-DEFD-4791-998D-ADEB3D229F5E}" dt="2023-06-22T14:48:02.844" v="631" actId="2696"/>
        <pc:sldMkLst>
          <pc:docMk/>
          <pc:sldMk cId="185957216" sldId="421"/>
        </pc:sldMkLst>
      </pc:sldChg>
      <pc:sldChg chg="modSp add del">
        <pc:chgData name=" " userId="874ace54-f02b-40ba-83d2-6816d7eb4252" providerId="ADAL" clId="{8CFC7D68-DEFD-4791-998D-ADEB3D229F5E}" dt="2023-06-22T17:22:22.071" v="2930" actId="2696"/>
        <pc:sldMkLst>
          <pc:docMk/>
          <pc:sldMk cId="1656145845" sldId="421"/>
        </pc:sldMkLst>
        <pc:spChg chg="mod">
          <ac:chgData name=" " userId="874ace54-f02b-40ba-83d2-6816d7eb4252" providerId="ADAL" clId="{8CFC7D68-DEFD-4791-998D-ADEB3D229F5E}" dt="2023-06-22T15:44:03.337" v="663" actId="20577"/>
          <ac:spMkLst>
            <pc:docMk/>
            <pc:sldMk cId="1656145845" sldId="421"/>
            <ac:spMk id="2" creationId="{FA856A4E-5414-48C9-9B62-67ADFE5C46B5}"/>
          </ac:spMkLst>
        </pc:spChg>
      </pc:sldChg>
      <pc:sldChg chg="delSp modSp add">
        <pc:chgData name=" " userId="874ace54-f02b-40ba-83d2-6816d7eb4252" providerId="ADAL" clId="{8CFC7D68-DEFD-4791-998D-ADEB3D229F5E}" dt="2023-06-22T20:29:20.933" v="4317" actId="478"/>
        <pc:sldMkLst>
          <pc:docMk/>
          <pc:sldMk cId="1773807413" sldId="421"/>
        </pc:sldMkLst>
        <pc:spChg chg="del">
          <ac:chgData name=" " userId="874ace54-f02b-40ba-83d2-6816d7eb4252" providerId="ADAL" clId="{8CFC7D68-DEFD-4791-998D-ADEB3D229F5E}" dt="2023-06-22T20:29:20.933" v="4317" actId="478"/>
          <ac:spMkLst>
            <pc:docMk/>
            <pc:sldMk cId="1773807413" sldId="421"/>
            <ac:spMk id="22" creationId="{DFC683A1-4E88-E6F6-6424-A7CDDAE2F7BE}"/>
          </ac:spMkLst>
        </pc:spChg>
        <pc:graphicFrameChg chg="mod">
          <ac:chgData name=" " userId="874ace54-f02b-40ba-83d2-6816d7eb4252" providerId="ADAL" clId="{8CFC7D68-DEFD-4791-998D-ADEB3D229F5E}" dt="2023-06-22T20:28:31.406" v="4311"/>
          <ac:graphicFrameMkLst>
            <pc:docMk/>
            <pc:sldMk cId="1773807413" sldId="421"/>
            <ac:graphicFrameMk id="2" creationId="{A476FFDC-2260-2EC9-FD5C-47DDE30D4896}"/>
          </ac:graphicFrameMkLst>
        </pc:graphicFrameChg>
      </pc:sldChg>
      <pc:sldChg chg="delSp modSp add">
        <pc:chgData name=" " userId="874ace54-f02b-40ba-83d2-6816d7eb4252" providerId="ADAL" clId="{8CFC7D68-DEFD-4791-998D-ADEB3D229F5E}" dt="2023-06-22T20:29:15.587" v="4316" actId="478"/>
        <pc:sldMkLst>
          <pc:docMk/>
          <pc:sldMk cId="2204047727" sldId="422"/>
        </pc:sldMkLst>
        <pc:spChg chg="mod">
          <ac:chgData name=" " userId="874ace54-f02b-40ba-83d2-6816d7eb4252" providerId="ADAL" clId="{8CFC7D68-DEFD-4791-998D-ADEB3D229F5E}" dt="2023-06-22T20:25:41.440" v="4309" actId="207"/>
          <ac:spMkLst>
            <pc:docMk/>
            <pc:sldMk cId="2204047727" sldId="422"/>
            <ac:spMk id="7" creationId="{9B530667-7D6C-DDAE-11F1-33A9A5E65754}"/>
          </ac:spMkLst>
        </pc:spChg>
        <pc:spChg chg="del">
          <ac:chgData name=" " userId="874ace54-f02b-40ba-83d2-6816d7eb4252" providerId="ADAL" clId="{8CFC7D68-DEFD-4791-998D-ADEB3D229F5E}" dt="2023-06-22T20:29:15.587" v="4316" actId="478"/>
          <ac:spMkLst>
            <pc:docMk/>
            <pc:sldMk cId="2204047727" sldId="422"/>
            <ac:spMk id="10" creationId="{9EAEE0DA-AFFB-16F0-EB68-8E0A8A93713E}"/>
          </ac:spMkLst>
        </pc:spChg>
        <pc:graphicFrameChg chg="modGraphic">
          <ac:chgData name=" " userId="874ace54-f02b-40ba-83d2-6816d7eb4252" providerId="ADAL" clId="{8CFC7D68-DEFD-4791-998D-ADEB3D229F5E}" dt="2023-06-22T20:26:00.135" v="4310" actId="255"/>
          <ac:graphicFrameMkLst>
            <pc:docMk/>
            <pc:sldMk cId="2204047727" sldId="422"/>
            <ac:graphicFrameMk id="5" creationId="{C5BDC54C-06FE-EEDC-10D6-26B92E05575F}"/>
          </ac:graphicFrameMkLst>
        </pc:graphicFrameChg>
      </pc:sldChg>
      <pc:sldChg chg="add del">
        <pc:chgData name=" " userId="874ace54-f02b-40ba-83d2-6816d7eb4252" providerId="ADAL" clId="{8CFC7D68-DEFD-4791-998D-ADEB3D229F5E}" dt="2023-06-22T17:22:21.317" v="2929" actId="2696"/>
        <pc:sldMkLst>
          <pc:docMk/>
          <pc:sldMk cId="3248355958" sldId="422"/>
        </pc:sldMkLst>
      </pc:sldChg>
      <pc:sldChg chg="add del">
        <pc:chgData name=" " userId="874ace54-f02b-40ba-83d2-6816d7eb4252" providerId="ADAL" clId="{8CFC7D68-DEFD-4791-998D-ADEB3D229F5E}" dt="2023-06-22T18:57:19.013" v="3379" actId="2696"/>
        <pc:sldMkLst>
          <pc:docMk/>
          <pc:sldMk cId="3803725149" sldId="423"/>
        </pc:sldMkLst>
      </pc:sldChg>
      <pc:sldChg chg="addSp delSp modSp add del">
        <pc:chgData name=" " userId="874ace54-f02b-40ba-83d2-6816d7eb4252" providerId="ADAL" clId="{8CFC7D68-DEFD-4791-998D-ADEB3D229F5E}" dt="2023-06-22T20:15:57.510" v="4164" actId="207"/>
        <pc:sldMkLst>
          <pc:docMk/>
          <pc:sldMk cId="645204088" sldId="424"/>
        </pc:sldMkLst>
        <pc:spChg chg="add">
          <ac:chgData name=" " userId="874ace54-f02b-40ba-83d2-6816d7eb4252" providerId="ADAL" clId="{8CFC7D68-DEFD-4791-998D-ADEB3D229F5E}" dt="2023-06-22T19:22:40.865" v="3698"/>
          <ac:spMkLst>
            <pc:docMk/>
            <pc:sldMk cId="645204088" sldId="424"/>
            <ac:spMk id="8" creationId="{4A75CD6F-2617-4642-8A51-21EA49020CF3}"/>
          </ac:spMkLst>
        </pc:spChg>
        <pc:spChg chg="add del">
          <ac:chgData name=" " userId="874ace54-f02b-40ba-83d2-6816d7eb4252" providerId="ADAL" clId="{8CFC7D68-DEFD-4791-998D-ADEB3D229F5E}" dt="2023-06-22T20:13:14.461" v="4129"/>
          <ac:spMkLst>
            <pc:docMk/>
            <pc:sldMk cId="645204088" sldId="424"/>
            <ac:spMk id="11" creationId="{3FCE7316-2ED1-428E-A005-C363222218FC}"/>
          </ac:spMkLst>
        </pc:spChg>
        <pc:spChg chg="del">
          <ac:chgData name=" " userId="874ace54-f02b-40ba-83d2-6816d7eb4252" providerId="ADAL" clId="{8CFC7D68-DEFD-4791-998D-ADEB3D229F5E}" dt="2023-06-22T20:13:02.493" v="4127" actId="478"/>
          <ac:spMkLst>
            <pc:docMk/>
            <pc:sldMk cId="645204088" sldId="424"/>
            <ac:spMk id="12" creationId="{3FF14204-20D6-7979-3BAF-90F4748143BD}"/>
          </ac:spMkLst>
        </pc:spChg>
        <pc:spChg chg="del">
          <ac:chgData name=" " userId="874ace54-f02b-40ba-83d2-6816d7eb4252" providerId="ADAL" clId="{8CFC7D68-DEFD-4791-998D-ADEB3D229F5E}" dt="2023-06-22T20:13:02.493" v="4127" actId="478"/>
          <ac:spMkLst>
            <pc:docMk/>
            <pc:sldMk cId="645204088" sldId="424"/>
            <ac:spMk id="13" creationId="{16F0D81C-24C5-57ED-D097-EEFA66847DD5}"/>
          </ac:spMkLst>
        </pc:spChg>
        <pc:spChg chg="del">
          <ac:chgData name=" " userId="874ace54-f02b-40ba-83d2-6816d7eb4252" providerId="ADAL" clId="{8CFC7D68-DEFD-4791-998D-ADEB3D229F5E}" dt="2023-06-22T20:13:02.493" v="4127" actId="478"/>
          <ac:spMkLst>
            <pc:docMk/>
            <pc:sldMk cId="645204088" sldId="424"/>
            <ac:spMk id="14" creationId="{7A3DAC9D-F28E-C258-D0A3-5D5A4BFF92B7}"/>
          </ac:spMkLst>
        </pc:spChg>
        <pc:spChg chg="del">
          <ac:chgData name=" " userId="874ace54-f02b-40ba-83d2-6816d7eb4252" providerId="ADAL" clId="{8CFC7D68-DEFD-4791-998D-ADEB3D229F5E}" dt="2023-06-22T20:13:02.493" v="4127" actId="478"/>
          <ac:spMkLst>
            <pc:docMk/>
            <pc:sldMk cId="645204088" sldId="424"/>
            <ac:spMk id="15" creationId="{EF243BCC-CB07-DFF1-9EB5-499E14DB8082}"/>
          </ac:spMkLst>
        </pc:spChg>
        <pc:spChg chg="add">
          <ac:chgData name=" " userId="874ace54-f02b-40ba-83d2-6816d7eb4252" providerId="ADAL" clId="{8CFC7D68-DEFD-4791-998D-ADEB3D229F5E}" dt="2023-06-22T20:13:38.449" v="4130"/>
          <ac:spMkLst>
            <pc:docMk/>
            <pc:sldMk cId="645204088" sldId="424"/>
            <ac:spMk id="16" creationId="{514B44E6-7501-45E6-825B-DC95FA2AD5AE}"/>
          </ac:spMkLst>
        </pc:spChg>
        <pc:spChg chg="add">
          <ac:chgData name=" " userId="874ace54-f02b-40ba-83d2-6816d7eb4252" providerId="ADAL" clId="{8CFC7D68-DEFD-4791-998D-ADEB3D229F5E}" dt="2023-06-22T20:13:38.449" v="4130"/>
          <ac:spMkLst>
            <pc:docMk/>
            <pc:sldMk cId="645204088" sldId="424"/>
            <ac:spMk id="18" creationId="{2730B356-1C52-4461-88E9-E40197EB1139}"/>
          </ac:spMkLst>
        </pc:spChg>
        <pc:spChg chg="add">
          <ac:chgData name=" " userId="874ace54-f02b-40ba-83d2-6816d7eb4252" providerId="ADAL" clId="{8CFC7D68-DEFD-4791-998D-ADEB3D229F5E}" dt="2023-06-22T20:13:38.449" v="4130"/>
          <ac:spMkLst>
            <pc:docMk/>
            <pc:sldMk cId="645204088" sldId="424"/>
            <ac:spMk id="19" creationId="{71D39206-0C6D-4A09-832D-A02D360854EA}"/>
          </ac:spMkLst>
        </pc:spChg>
        <pc:spChg chg="add">
          <ac:chgData name=" " userId="874ace54-f02b-40ba-83d2-6816d7eb4252" providerId="ADAL" clId="{8CFC7D68-DEFD-4791-998D-ADEB3D229F5E}" dt="2023-06-22T20:13:38.449" v="4130"/>
          <ac:spMkLst>
            <pc:docMk/>
            <pc:sldMk cId="645204088" sldId="424"/>
            <ac:spMk id="21" creationId="{950174C3-9750-4D93-B14D-4100032AC86A}"/>
          </ac:spMkLst>
        </pc:spChg>
        <pc:spChg chg="add">
          <ac:chgData name=" " userId="874ace54-f02b-40ba-83d2-6816d7eb4252" providerId="ADAL" clId="{8CFC7D68-DEFD-4791-998D-ADEB3D229F5E}" dt="2023-06-22T20:14:16.594" v="4136"/>
          <ac:spMkLst>
            <pc:docMk/>
            <pc:sldMk cId="645204088" sldId="424"/>
            <ac:spMk id="22" creationId="{5BA24810-CB74-4398-8FDB-DAFC251922E6}"/>
          </ac:spMkLst>
        </pc:spChg>
        <pc:graphicFrameChg chg="del mod ord modGraphic">
          <ac:chgData name=" " userId="874ace54-f02b-40ba-83d2-6816d7eb4252" providerId="ADAL" clId="{8CFC7D68-DEFD-4791-998D-ADEB3D229F5E}" dt="2023-06-22T20:14:27.630" v="4138"/>
          <ac:graphicFrameMkLst>
            <pc:docMk/>
            <pc:sldMk cId="645204088" sldId="424"/>
            <ac:graphicFrameMk id="6" creationId="{D57660EC-56A9-BA5D-55CB-C4D0CB346EA4}"/>
          </ac:graphicFrameMkLst>
        </pc:graphicFrameChg>
        <pc:graphicFrameChg chg="add del">
          <ac:chgData name=" " userId="874ace54-f02b-40ba-83d2-6816d7eb4252" providerId="ADAL" clId="{8CFC7D68-DEFD-4791-998D-ADEB3D229F5E}" dt="2023-06-22T20:15:12.517" v="4150"/>
          <ac:graphicFrameMkLst>
            <pc:docMk/>
            <pc:sldMk cId="645204088" sldId="424"/>
            <ac:graphicFrameMk id="23" creationId="{E4D219E5-C2B9-4798-B133-372FA33EA599}"/>
          </ac:graphicFrameMkLst>
        </pc:graphicFrameChg>
        <pc:graphicFrameChg chg="add del">
          <ac:chgData name=" " userId="874ace54-f02b-40ba-83d2-6816d7eb4252" providerId="ADAL" clId="{8CFC7D68-DEFD-4791-998D-ADEB3D229F5E}" dt="2023-06-22T20:15:44.987" v="4159"/>
          <ac:graphicFrameMkLst>
            <pc:docMk/>
            <pc:sldMk cId="645204088" sldId="424"/>
            <ac:graphicFrameMk id="24" creationId="{D5FE2029-C588-480D-95D4-3B3B98F53179}"/>
          </ac:graphicFrameMkLst>
        </pc:graphicFrameChg>
        <pc:graphicFrameChg chg="add modGraphic">
          <ac:chgData name=" " userId="874ace54-f02b-40ba-83d2-6816d7eb4252" providerId="ADAL" clId="{8CFC7D68-DEFD-4791-998D-ADEB3D229F5E}" dt="2023-06-22T20:15:57.510" v="4164" actId="207"/>
          <ac:graphicFrameMkLst>
            <pc:docMk/>
            <pc:sldMk cId="645204088" sldId="424"/>
            <ac:graphicFrameMk id="25" creationId="{5B0A75E3-01A3-43D8-81EF-DC3C1DA2D42E}"/>
          </ac:graphicFrameMkLst>
        </pc:graphicFrameChg>
        <pc:picChg chg="mod">
          <ac:chgData name=" " userId="874ace54-f02b-40ba-83d2-6816d7eb4252" providerId="ADAL" clId="{8CFC7D68-DEFD-4791-998D-ADEB3D229F5E}" dt="2023-06-22T20:13:57.956" v="4135" actId="1035"/>
          <ac:picMkLst>
            <pc:docMk/>
            <pc:sldMk cId="645204088" sldId="424"/>
            <ac:picMk id="17" creationId="{C22D6D5F-E297-8989-D59C-E18D720CCA0F}"/>
          </ac:picMkLst>
        </pc:picChg>
      </pc:sldChg>
      <pc:sldChg chg="add del">
        <pc:chgData name=" " userId="874ace54-f02b-40ba-83d2-6816d7eb4252" providerId="ADAL" clId="{8CFC7D68-DEFD-4791-998D-ADEB3D229F5E}" dt="2023-06-22T17:22:17.334" v="2926" actId="2696"/>
        <pc:sldMkLst>
          <pc:docMk/>
          <pc:sldMk cId="822441740" sldId="424"/>
        </pc:sldMkLst>
      </pc:sldChg>
      <pc:sldChg chg="add del">
        <pc:chgData name=" " userId="874ace54-f02b-40ba-83d2-6816d7eb4252" providerId="ADAL" clId="{8CFC7D68-DEFD-4791-998D-ADEB3D229F5E}" dt="2023-06-22T17:22:18.378" v="2927" actId="2696"/>
        <pc:sldMkLst>
          <pc:docMk/>
          <pc:sldMk cId="1686696885" sldId="425"/>
        </pc:sldMkLst>
      </pc:sldChg>
      <pc:sldChg chg="add del">
        <pc:chgData name=" " userId="874ace54-f02b-40ba-83d2-6816d7eb4252" providerId="ADAL" clId="{8CFC7D68-DEFD-4791-998D-ADEB3D229F5E}" dt="2023-06-22T17:22:19.423" v="2928" actId="2696"/>
        <pc:sldMkLst>
          <pc:docMk/>
          <pc:sldMk cId="2959145170" sldId="426"/>
        </pc:sldMkLst>
      </pc:sldChg>
      <pc:sldChg chg="add del">
        <pc:chgData name=" " userId="874ace54-f02b-40ba-83d2-6816d7eb4252" providerId="ADAL" clId="{8CFC7D68-DEFD-4791-998D-ADEB3D229F5E}" dt="2023-06-22T19:04:02.320" v="3407" actId="2696"/>
        <pc:sldMkLst>
          <pc:docMk/>
          <pc:sldMk cId="1186010622" sldId="427"/>
        </pc:sldMkLst>
      </pc:sldChg>
      <pc:sldChg chg="add del">
        <pc:chgData name=" " userId="874ace54-f02b-40ba-83d2-6816d7eb4252" providerId="ADAL" clId="{8CFC7D68-DEFD-4791-998D-ADEB3D229F5E}" dt="2023-06-22T15:57:10.882" v="667"/>
        <pc:sldMkLst>
          <pc:docMk/>
          <pc:sldMk cId="1728903132" sldId="427"/>
        </pc:sldMkLst>
      </pc:sldChg>
      <pc:sldChg chg="add del">
        <pc:chgData name=" " userId="874ace54-f02b-40ba-83d2-6816d7eb4252" providerId="ADAL" clId="{8CFC7D68-DEFD-4791-998D-ADEB3D229F5E}" dt="2023-06-22T15:57:14.921" v="669"/>
        <pc:sldMkLst>
          <pc:docMk/>
          <pc:sldMk cId="3909586101" sldId="427"/>
        </pc:sldMkLst>
      </pc:sldChg>
      <pc:sldChg chg="add del">
        <pc:chgData name=" " userId="874ace54-f02b-40ba-83d2-6816d7eb4252" providerId="ADAL" clId="{8CFC7D68-DEFD-4791-998D-ADEB3D229F5E}" dt="2023-06-22T15:57:10.882" v="667"/>
        <pc:sldMkLst>
          <pc:docMk/>
          <pc:sldMk cId="402416190" sldId="428"/>
        </pc:sldMkLst>
      </pc:sldChg>
      <pc:sldChg chg="modSp add">
        <pc:chgData name=" " userId="874ace54-f02b-40ba-83d2-6816d7eb4252" providerId="ADAL" clId="{8CFC7D68-DEFD-4791-998D-ADEB3D229F5E}" dt="2023-06-22T21:48:28.260" v="6698"/>
        <pc:sldMkLst>
          <pc:docMk/>
          <pc:sldMk cId="3929468736" sldId="428"/>
        </pc:sldMkLst>
        <pc:spChg chg="mod">
          <ac:chgData name=" " userId="874ace54-f02b-40ba-83d2-6816d7eb4252" providerId="ADAL" clId="{8CFC7D68-DEFD-4791-998D-ADEB3D229F5E}" dt="2023-06-22T21:48:28.260" v="6698"/>
          <ac:spMkLst>
            <pc:docMk/>
            <pc:sldMk cId="3929468736" sldId="428"/>
            <ac:spMk id="20" creationId="{B2BDDA1B-4613-4369-A9E0-C9D96487D002}"/>
          </ac:spMkLst>
        </pc:spChg>
      </pc:sldChg>
      <pc:sldChg chg="addSp delSp modSp add">
        <pc:chgData name=" " userId="874ace54-f02b-40ba-83d2-6816d7eb4252" providerId="ADAL" clId="{8CFC7D68-DEFD-4791-998D-ADEB3D229F5E}" dt="2023-06-22T21:45:24.028" v="6281" actId="20577"/>
        <pc:sldMkLst>
          <pc:docMk/>
          <pc:sldMk cId="1987927502" sldId="429"/>
        </pc:sldMkLst>
        <pc:spChg chg="mod">
          <ac:chgData name=" " userId="874ace54-f02b-40ba-83d2-6816d7eb4252" providerId="ADAL" clId="{8CFC7D68-DEFD-4791-998D-ADEB3D229F5E}" dt="2023-06-22T16:09:09.902" v="997" actId="14100"/>
          <ac:spMkLst>
            <pc:docMk/>
            <pc:sldMk cId="1987927502" sldId="429"/>
            <ac:spMk id="6" creationId="{00000000-0000-0000-0000-000000000000}"/>
          </ac:spMkLst>
        </pc:spChg>
        <pc:spChg chg="add mod">
          <ac:chgData name=" " userId="874ace54-f02b-40ba-83d2-6816d7eb4252" providerId="ADAL" clId="{8CFC7D68-DEFD-4791-998D-ADEB3D229F5E}" dt="2023-06-22T16:09:48.852" v="1004" actId="1076"/>
          <ac:spMkLst>
            <pc:docMk/>
            <pc:sldMk cId="1987927502" sldId="429"/>
            <ac:spMk id="14" creationId="{AB3506AE-F52D-4734-A6F3-023F4AA842C5}"/>
          </ac:spMkLst>
        </pc:spChg>
        <pc:spChg chg="mod">
          <ac:chgData name=" " userId="874ace54-f02b-40ba-83d2-6816d7eb4252" providerId="ADAL" clId="{8CFC7D68-DEFD-4791-998D-ADEB3D229F5E}" dt="2023-06-22T21:45:24.028" v="6281" actId="20577"/>
          <ac:spMkLst>
            <pc:docMk/>
            <pc:sldMk cId="1987927502" sldId="429"/>
            <ac:spMk id="20" creationId="{B2BDDA1B-4613-4369-A9E0-C9D96487D002}"/>
          </ac:spMkLst>
        </pc:spChg>
        <pc:spChg chg="mod ord">
          <ac:chgData name=" " userId="874ace54-f02b-40ba-83d2-6816d7eb4252" providerId="ADAL" clId="{8CFC7D68-DEFD-4791-998D-ADEB3D229F5E}" dt="2023-06-22T16:09:48.852" v="1004" actId="1076"/>
          <ac:spMkLst>
            <pc:docMk/>
            <pc:sldMk cId="1987927502" sldId="429"/>
            <ac:spMk id="21" creationId="{00000000-0000-0000-0000-000000000000}"/>
          </ac:spMkLst>
        </pc:spChg>
        <pc:spChg chg="del">
          <ac:chgData name=" " userId="874ace54-f02b-40ba-83d2-6816d7eb4252" providerId="ADAL" clId="{8CFC7D68-DEFD-4791-998D-ADEB3D229F5E}" dt="2023-06-22T16:09:15.424" v="998" actId="478"/>
          <ac:spMkLst>
            <pc:docMk/>
            <pc:sldMk cId="1987927502" sldId="429"/>
            <ac:spMk id="22" creationId="{00000000-0000-0000-0000-000000000000}"/>
          </ac:spMkLst>
        </pc:spChg>
        <pc:graphicFrameChg chg="mod">
          <ac:chgData name=" " userId="874ace54-f02b-40ba-83d2-6816d7eb4252" providerId="ADAL" clId="{8CFC7D68-DEFD-4791-998D-ADEB3D229F5E}" dt="2023-06-22T16:09:48.852" v="1004" actId="1076"/>
          <ac:graphicFrameMkLst>
            <pc:docMk/>
            <pc:sldMk cId="1987927502" sldId="429"/>
            <ac:graphicFrameMk id="16" creationId="{0217122D-182A-4AE5-A941-B3BAFABC77E0}"/>
          </ac:graphicFrameMkLst>
        </pc:graphicFrameChg>
        <pc:graphicFrameChg chg="mod">
          <ac:chgData name=" " userId="874ace54-f02b-40ba-83d2-6816d7eb4252" providerId="ADAL" clId="{8CFC7D68-DEFD-4791-998D-ADEB3D229F5E}" dt="2023-06-22T16:09:48.852" v="1004" actId="1076"/>
          <ac:graphicFrameMkLst>
            <pc:docMk/>
            <pc:sldMk cId="1987927502" sldId="429"/>
            <ac:graphicFrameMk id="18" creationId="{D33044F8-27C6-4ED9-AA35-3B02F89237CB}"/>
          </ac:graphicFrameMkLst>
        </pc:graphicFrameChg>
      </pc:sldChg>
      <pc:sldChg chg="add del">
        <pc:chgData name=" " userId="874ace54-f02b-40ba-83d2-6816d7eb4252" providerId="ADAL" clId="{8CFC7D68-DEFD-4791-998D-ADEB3D229F5E}" dt="2023-06-22T15:57:10.882" v="667"/>
        <pc:sldMkLst>
          <pc:docMk/>
          <pc:sldMk cId="3448980993" sldId="429"/>
        </pc:sldMkLst>
      </pc:sldChg>
      <pc:sldChg chg="modSp add">
        <pc:chgData name=" " userId="874ace54-f02b-40ba-83d2-6816d7eb4252" providerId="ADAL" clId="{8CFC7D68-DEFD-4791-998D-ADEB3D229F5E}" dt="2023-06-22T21:45:33.370" v="6309" actId="20577"/>
        <pc:sldMkLst>
          <pc:docMk/>
          <pc:sldMk cId="768121462" sldId="430"/>
        </pc:sldMkLst>
        <pc:spChg chg="mod">
          <ac:chgData name=" " userId="874ace54-f02b-40ba-83d2-6816d7eb4252" providerId="ADAL" clId="{8CFC7D68-DEFD-4791-998D-ADEB3D229F5E}" dt="2023-06-22T21:45:33.370" v="6309" actId="20577"/>
          <ac:spMkLst>
            <pc:docMk/>
            <pc:sldMk cId="768121462" sldId="430"/>
            <ac:spMk id="20" creationId="{B2BDDA1B-4613-4369-A9E0-C9D96487D002}"/>
          </ac:spMkLst>
        </pc:spChg>
      </pc:sldChg>
      <pc:sldChg chg="addSp delSp modSp add">
        <pc:chgData name=" " userId="874ace54-f02b-40ba-83d2-6816d7eb4252" providerId="ADAL" clId="{8CFC7D68-DEFD-4791-998D-ADEB3D229F5E}" dt="2023-06-22T21:45:38.720" v="6324" actId="20577"/>
        <pc:sldMkLst>
          <pc:docMk/>
          <pc:sldMk cId="1958817987" sldId="431"/>
        </pc:sldMkLst>
        <pc:spChg chg="mod">
          <ac:chgData name=" " userId="874ace54-f02b-40ba-83d2-6816d7eb4252" providerId="ADAL" clId="{8CFC7D68-DEFD-4791-998D-ADEB3D229F5E}" dt="2023-06-22T21:34:04.737" v="5002" actId="1076"/>
          <ac:spMkLst>
            <pc:docMk/>
            <pc:sldMk cId="1958817987" sldId="431"/>
            <ac:spMk id="7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21:34:04.737" v="5002" actId="1076"/>
          <ac:spMkLst>
            <pc:docMk/>
            <pc:sldMk cId="1958817987" sldId="431"/>
            <ac:spMk id="8" creationId="{00000000-0000-0000-0000-000000000000}"/>
          </ac:spMkLst>
        </pc:spChg>
        <pc:spChg chg="add del mod">
          <ac:chgData name=" " userId="874ace54-f02b-40ba-83d2-6816d7eb4252" providerId="ADAL" clId="{8CFC7D68-DEFD-4791-998D-ADEB3D229F5E}" dt="2023-06-22T21:33:36.922" v="4999" actId="478"/>
          <ac:spMkLst>
            <pc:docMk/>
            <pc:sldMk cId="1958817987" sldId="431"/>
            <ac:spMk id="9" creationId="{DE42A117-BC45-40B3-B8E2-191DE2AD8B7F}"/>
          </ac:spMkLst>
        </pc:spChg>
        <pc:spChg chg="add mod">
          <ac:chgData name=" " userId="874ace54-f02b-40ba-83d2-6816d7eb4252" providerId="ADAL" clId="{8CFC7D68-DEFD-4791-998D-ADEB3D229F5E}" dt="2023-06-22T21:34:11.460" v="5003" actId="1076"/>
          <ac:spMkLst>
            <pc:docMk/>
            <pc:sldMk cId="1958817987" sldId="431"/>
            <ac:spMk id="12" creationId="{958FD470-3A7C-449E-8BCC-BB4531B344CE}"/>
          </ac:spMkLst>
        </pc:spChg>
        <pc:spChg chg="mod">
          <ac:chgData name=" " userId="874ace54-f02b-40ba-83d2-6816d7eb4252" providerId="ADAL" clId="{8CFC7D68-DEFD-4791-998D-ADEB3D229F5E}" dt="2023-06-22T21:45:38.720" v="6324" actId="20577"/>
          <ac:spMkLst>
            <pc:docMk/>
            <pc:sldMk cId="1958817987" sldId="431"/>
            <ac:spMk id="20" creationId="{B2BDDA1B-4613-4369-A9E0-C9D96487D002}"/>
          </ac:spMkLst>
        </pc:spChg>
        <pc:spChg chg="mod">
          <ac:chgData name=" " userId="874ace54-f02b-40ba-83d2-6816d7eb4252" providerId="ADAL" clId="{8CFC7D68-DEFD-4791-998D-ADEB3D229F5E}" dt="2023-06-22T21:34:04.737" v="5002" actId="1076"/>
          <ac:spMkLst>
            <pc:docMk/>
            <pc:sldMk cId="1958817987" sldId="431"/>
            <ac:spMk id="23" creationId="{00000000-0000-0000-0000-000000000000}"/>
          </ac:spMkLst>
        </pc:spChg>
        <pc:picChg chg="mod">
          <ac:chgData name=" " userId="874ace54-f02b-40ba-83d2-6816d7eb4252" providerId="ADAL" clId="{8CFC7D68-DEFD-4791-998D-ADEB3D229F5E}" dt="2023-06-22T21:34:04.737" v="5002" actId="1076"/>
          <ac:picMkLst>
            <pc:docMk/>
            <pc:sldMk cId="1958817987" sldId="431"/>
            <ac:picMk id="2" creationId="{00000000-0000-0000-0000-000000000000}"/>
          </ac:picMkLst>
        </pc:picChg>
        <pc:picChg chg="mod">
          <ac:chgData name=" " userId="874ace54-f02b-40ba-83d2-6816d7eb4252" providerId="ADAL" clId="{8CFC7D68-DEFD-4791-998D-ADEB3D229F5E}" dt="2023-06-22T21:34:04.737" v="5002" actId="1076"/>
          <ac:picMkLst>
            <pc:docMk/>
            <pc:sldMk cId="1958817987" sldId="431"/>
            <ac:picMk id="5" creationId="{00000000-0000-0000-0000-000000000000}"/>
          </ac:picMkLst>
        </pc:picChg>
        <pc:picChg chg="mod">
          <ac:chgData name=" " userId="874ace54-f02b-40ba-83d2-6816d7eb4252" providerId="ADAL" clId="{8CFC7D68-DEFD-4791-998D-ADEB3D229F5E}" dt="2023-06-22T21:34:04.737" v="5002" actId="1076"/>
          <ac:picMkLst>
            <pc:docMk/>
            <pc:sldMk cId="1958817987" sldId="431"/>
            <ac:picMk id="6" creationId="{00000000-0000-0000-0000-000000000000}"/>
          </ac:picMkLst>
        </pc:picChg>
      </pc:sldChg>
      <pc:sldChg chg="delSp add">
        <pc:chgData name=" " userId="874ace54-f02b-40ba-83d2-6816d7eb4252" providerId="ADAL" clId="{8CFC7D68-DEFD-4791-998D-ADEB3D229F5E}" dt="2023-06-22T20:28:59.422" v="4312" actId="478"/>
        <pc:sldMkLst>
          <pc:docMk/>
          <pc:sldMk cId="2058886113" sldId="432"/>
        </pc:sldMkLst>
        <pc:spChg chg="del">
          <ac:chgData name=" " userId="874ace54-f02b-40ba-83d2-6816d7eb4252" providerId="ADAL" clId="{8CFC7D68-DEFD-4791-998D-ADEB3D229F5E}" dt="2023-06-22T20:28:59.422" v="4312" actId="478"/>
          <ac:spMkLst>
            <pc:docMk/>
            <pc:sldMk cId="2058886113" sldId="432"/>
            <ac:spMk id="2" creationId="{9EB198B3-DC3D-AF39-A50A-3B39D8562925}"/>
          </ac:spMkLst>
        </pc:spChg>
      </pc:sldChg>
      <pc:sldChg chg="addSp delSp modSp add del">
        <pc:chgData name=" " userId="874ace54-f02b-40ba-83d2-6816d7eb4252" providerId="ADAL" clId="{8CFC7D68-DEFD-4791-998D-ADEB3D229F5E}" dt="2023-06-22T17:18:00.806" v="2871" actId="2696"/>
        <pc:sldMkLst>
          <pc:docMk/>
          <pc:sldMk cId="2887517548" sldId="432"/>
        </pc:sldMkLst>
        <pc:spChg chg="add mod">
          <ac:chgData name=" " userId="874ace54-f02b-40ba-83d2-6816d7eb4252" providerId="ADAL" clId="{8CFC7D68-DEFD-4791-998D-ADEB3D229F5E}" dt="2023-06-22T16:12:12.971" v="1291" actId="1076"/>
          <ac:spMkLst>
            <pc:docMk/>
            <pc:sldMk cId="2887517548" sldId="432"/>
            <ac:spMk id="2" creationId="{52121C78-0C47-471F-9B40-69BE19F02F62}"/>
          </ac:spMkLst>
        </pc:spChg>
        <pc:spChg chg="add mod">
          <ac:chgData name=" " userId="874ace54-f02b-40ba-83d2-6816d7eb4252" providerId="ADAL" clId="{8CFC7D68-DEFD-4791-998D-ADEB3D229F5E}" dt="2023-06-22T16:12:12.971" v="1291" actId="1076"/>
          <ac:spMkLst>
            <pc:docMk/>
            <pc:sldMk cId="2887517548" sldId="432"/>
            <ac:spMk id="5" creationId="{C6274435-5DF9-49D5-BF54-94B1E28E75DA}"/>
          </ac:spMkLst>
        </pc:spChg>
        <pc:spChg chg="add mod">
          <ac:chgData name=" " userId="874ace54-f02b-40ba-83d2-6816d7eb4252" providerId="ADAL" clId="{8CFC7D68-DEFD-4791-998D-ADEB3D229F5E}" dt="2023-06-22T16:12:12.971" v="1291" actId="1076"/>
          <ac:spMkLst>
            <pc:docMk/>
            <pc:sldMk cId="2887517548" sldId="432"/>
            <ac:spMk id="6" creationId="{1628A0F0-D585-4C5A-8B7C-914A7678EF39}"/>
          </ac:spMkLst>
        </pc:spChg>
        <pc:spChg chg="add mod">
          <ac:chgData name=" " userId="874ace54-f02b-40ba-83d2-6816d7eb4252" providerId="ADAL" clId="{8CFC7D68-DEFD-4791-998D-ADEB3D229F5E}" dt="2023-06-22T16:12:12.971" v="1291" actId="1076"/>
          <ac:spMkLst>
            <pc:docMk/>
            <pc:sldMk cId="2887517548" sldId="432"/>
            <ac:spMk id="8" creationId="{0749F1B4-5E93-45A3-85FC-2CE38FE901B8}"/>
          </ac:spMkLst>
        </pc:spChg>
        <pc:spChg chg="add mod">
          <ac:chgData name=" " userId="874ace54-f02b-40ba-83d2-6816d7eb4252" providerId="ADAL" clId="{8CFC7D68-DEFD-4791-998D-ADEB3D229F5E}" dt="2023-06-22T16:12:12.971" v="1291" actId="1076"/>
          <ac:spMkLst>
            <pc:docMk/>
            <pc:sldMk cId="2887517548" sldId="432"/>
            <ac:spMk id="9" creationId="{3221D57D-09A4-4042-B2B5-4B9438959621}"/>
          </ac:spMkLst>
        </pc:spChg>
        <pc:spChg chg="add mod">
          <ac:chgData name=" " userId="874ace54-f02b-40ba-83d2-6816d7eb4252" providerId="ADAL" clId="{8CFC7D68-DEFD-4791-998D-ADEB3D229F5E}" dt="2023-06-22T16:12:12.971" v="1291" actId="1076"/>
          <ac:spMkLst>
            <pc:docMk/>
            <pc:sldMk cId="2887517548" sldId="432"/>
            <ac:spMk id="10" creationId="{FC9DCF9F-9CF6-4C8B-B0A0-A100A789F53E}"/>
          </ac:spMkLst>
        </pc:spChg>
        <pc:spChg chg="add mod">
          <ac:chgData name=" " userId="874ace54-f02b-40ba-83d2-6816d7eb4252" providerId="ADAL" clId="{8CFC7D68-DEFD-4791-998D-ADEB3D229F5E}" dt="2023-06-22T16:16:47.486" v="1638" actId="1076"/>
          <ac:spMkLst>
            <pc:docMk/>
            <pc:sldMk cId="2887517548" sldId="432"/>
            <ac:spMk id="11" creationId="{9B3B44D0-4EEA-473E-9FBB-680D75DB2FFB}"/>
          </ac:spMkLst>
        </pc:spChg>
        <pc:spChg chg="mod">
          <ac:chgData name=" " userId="874ace54-f02b-40ba-83d2-6816d7eb4252" providerId="ADAL" clId="{8CFC7D68-DEFD-4791-998D-ADEB3D229F5E}" dt="2023-06-22T16:12:12.971" v="1291" actId="1076"/>
          <ac:spMkLst>
            <pc:docMk/>
            <pc:sldMk cId="2887517548" sldId="432"/>
            <ac:spMk id="12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16:12:12.971" v="1291" actId="1076"/>
          <ac:spMkLst>
            <pc:docMk/>
            <pc:sldMk cId="2887517548" sldId="432"/>
            <ac:spMk id="13" creationId="{00000000-0000-0000-0000-000000000000}"/>
          </ac:spMkLst>
        </pc:spChg>
        <pc:spChg chg="del mod">
          <ac:chgData name=" " userId="874ace54-f02b-40ba-83d2-6816d7eb4252" providerId="ADAL" clId="{8CFC7D68-DEFD-4791-998D-ADEB3D229F5E}" dt="2023-06-22T16:18:32.206" v="1644" actId="478"/>
          <ac:spMkLst>
            <pc:docMk/>
            <pc:sldMk cId="2887517548" sldId="432"/>
            <ac:spMk id="14" creationId="{00000000-0000-0000-0000-000000000000}"/>
          </ac:spMkLst>
        </pc:spChg>
        <pc:spChg chg="add mod">
          <ac:chgData name=" " userId="874ace54-f02b-40ba-83d2-6816d7eb4252" providerId="ADAL" clId="{8CFC7D68-DEFD-4791-998D-ADEB3D229F5E}" dt="2023-06-22T16:16:43.690" v="1637" actId="1076"/>
          <ac:spMkLst>
            <pc:docMk/>
            <pc:sldMk cId="2887517548" sldId="432"/>
            <ac:spMk id="15" creationId="{B745D623-32BF-48D3-9DA5-D7FCADD02B58}"/>
          </ac:spMkLst>
        </pc:spChg>
        <pc:spChg chg="mod">
          <ac:chgData name=" " userId="874ace54-f02b-40ba-83d2-6816d7eb4252" providerId="ADAL" clId="{8CFC7D68-DEFD-4791-998D-ADEB3D229F5E}" dt="2023-06-22T16:12:12.971" v="1291" actId="1076"/>
          <ac:spMkLst>
            <pc:docMk/>
            <pc:sldMk cId="2887517548" sldId="432"/>
            <ac:spMk id="30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16:12:12.971" v="1291" actId="1076"/>
          <ac:spMkLst>
            <pc:docMk/>
            <pc:sldMk cId="2887517548" sldId="432"/>
            <ac:spMk id="31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16:12:12.971" v="1291" actId="1076"/>
          <ac:spMkLst>
            <pc:docMk/>
            <pc:sldMk cId="2887517548" sldId="432"/>
            <ac:spMk id="32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16:12:12.971" v="1291" actId="1076"/>
          <ac:spMkLst>
            <pc:docMk/>
            <pc:sldMk cId="2887517548" sldId="432"/>
            <ac:spMk id="33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16:12:12.971" v="1291" actId="1076"/>
          <ac:spMkLst>
            <pc:docMk/>
            <pc:sldMk cId="2887517548" sldId="432"/>
            <ac:spMk id="45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16:12:12.971" v="1291" actId="1076"/>
          <ac:spMkLst>
            <pc:docMk/>
            <pc:sldMk cId="2887517548" sldId="432"/>
            <ac:spMk id="46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16:12:12.971" v="1291" actId="1076"/>
          <ac:spMkLst>
            <pc:docMk/>
            <pc:sldMk cId="2887517548" sldId="432"/>
            <ac:spMk id="47" creationId="{00000000-0000-0000-0000-000000000000}"/>
          </ac:spMkLst>
        </pc:spChg>
        <pc:picChg chg="mod">
          <ac:chgData name=" " userId="874ace54-f02b-40ba-83d2-6816d7eb4252" providerId="ADAL" clId="{8CFC7D68-DEFD-4791-998D-ADEB3D229F5E}" dt="2023-06-22T16:12:12.971" v="1291" actId="1076"/>
          <ac:picMkLst>
            <pc:docMk/>
            <pc:sldMk cId="2887517548" sldId="432"/>
            <ac:picMk id="7" creationId="{00000000-0000-0000-0000-000000000000}"/>
          </ac:picMkLst>
        </pc:picChg>
      </pc:sldChg>
      <pc:sldChg chg="addSp delSp modSp add">
        <pc:chgData name=" " userId="874ace54-f02b-40ba-83d2-6816d7eb4252" providerId="ADAL" clId="{8CFC7D68-DEFD-4791-998D-ADEB3D229F5E}" dt="2023-06-22T21:45:49.597" v="6354" actId="20577"/>
        <pc:sldMkLst>
          <pc:docMk/>
          <pc:sldMk cId="3032989807" sldId="433"/>
        </pc:sldMkLst>
        <pc:spChg chg="add mod">
          <ac:chgData name=" " userId="874ace54-f02b-40ba-83d2-6816d7eb4252" providerId="ADAL" clId="{8CFC7D68-DEFD-4791-998D-ADEB3D229F5E}" dt="2023-06-22T17:18:33.652" v="2878" actId="1076"/>
          <ac:spMkLst>
            <pc:docMk/>
            <pc:sldMk cId="3032989807" sldId="433"/>
            <ac:spMk id="8" creationId="{DA77AF71-D1C6-481F-A536-F6122F353E64}"/>
          </ac:spMkLst>
        </pc:spChg>
        <pc:spChg chg="del mod">
          <ac:chgData name=" " userId="874ace54-f02b-40ba-83d2-6816d7eb4252" providerId="ADAL" clId="{8CFC7D68-DEFD-4791-998D-ADEB3D229F5E}" dt="2023-06-22T17:18:16.096" v="2873" actId="478"/>
          <ac:spMkLst>
            <pc:docMk/>
            <pc:sldMk cId="3032989807" sldId="433"/>
            <ac:spMk id="9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21:45:49.597" v="6354" actId="20577"/>
          <ac:spMkLst>
            <pc:docMk/>
            <pc:sldMk cId="3032989807" sldId="433"/>
            <ac:spMk id="20" creationId="{B2BDDA1B-4613-4369-A9E0-C9D96487D002}"/>
          </ac:spMkLst>
        </pc:spChg>
        <pc:picChg chg="mod">
          <ac:chgData name=" " userId="874ace54-f02b-40ba-83d2-6816d7eb4252" providerId="ADAL" clId="{8CFC7D68-DEFD-4791-998D-ADEB3D229F5E}" dt="2023-06-22T17:18:26.841" v="2876" actId="1076"/>
          <ac:picMkLst>
            <pc:docMk/>
            <pc:sldMk cId="3032989807" sldId="433"/>
            <ac:picMk id="6" creationId="{00000000-0000-0000-0000-000000000000}"/>
          </ac:picMkLst>
        </pc:picChg>
        <pc:picChg chg="mod">
          <ac:chgData name=" " userId="874ace54-f02b-40ba-83d2-6816d7eb4252" providerId="ADAL" clId="{8CFC7D68-DEFD-4791-998D-ADEB3D229F5E}" dt="2023-06-22T17:18:26.841" v="2876" actId="1076"/>
          <ac:picMkLst>
            <pc:docMk/>
            <pc:sldMk cId="3032989807" sldId="433"/>
            <ac:picMk id="7" creationId="{00000000-0000-0000-0000-000000000000}"/>
          </ac:picMkLst>
        </pc:picChg>
      </pc:sldChg>
      <pc:sldChg chg="add del">
        <pc:chgData name=" " userId="874ace54-f02b-40ba-83d2-6816d7eb4252" providerId="ADAL" clId="{8CFC7D68-DEFD-4791-998D-ADEB3D229F5E}" dt="2023-06-22T16:28:06.831" v="2163" actId="2696"/>
        <pc:sldMkLst>
          <pc:docMk/>
          <pc:sldMk cId="806614312" sldId="434"/>
        </pc:sldMkLst>
      </pc:sldChg>
      <pc:sldChg chg="addSp delSp modSp add">
        <pc:chgData name=" " userId="874ace54-f02b-40ba-83d2-6816d7eb4252" providerId="ADAL" clId="{8CFC7D68-DEFD-4791-998D-ADEB3D229F5E}" dt="2023-06-22T21:45:44.874" v="6339" actId="20577"/>
        <pc:sldMkLst>
          <pc:docMk/>
          <pc:sldMk cId="730992155" sldId="435"/>
        </pc:sldMkLst>
        <pc:spChg chg="add del mod">
          <ac:chgData name=" " userId="874ace54-f02b-40ba-83d2-6816d7eb4252" providerId="ADAL" clId="{8CFC7D68-DEFD-4791-998D-ADEB3D229F5E}" dt="2023-06-22T16:18:59.842" v="1688"/>
          <ac:spMkLst>
            <pc:docMk/>
            <pc:sldMk cId="730992155" sldId="435"/>
            <ac:spMk id="2" creationId="{4DA34AED-2FB5-4920-86CB-B4FF4EFF3CF1}"/>
          </ac:spMkLst>
        </pc:spChg>
        <pc:spChg chg="mod">
          <ac:chgData name=" " userId="874ace54-f02b-40ba-83d2-6816d7eb4252" providerId="ADAL" clId="{8CFC7D68-DEFD-4791-998D-ADEB3D229F5E}" dt="2023-06-22T17:19:00.190" v="2884" actId="14100"/>
          <ac:spMkLst>
            <pc:docMk/>
            <pc:sldMk cId="730992155" sldId="435"/>
            <ac:spMk id="5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17:19:00.190" v="2884" actId="14100"/>
          <ac:spMkLst>
            <pc:docMk/>
            <pc:sldMk cId="730992155" sldId="435"/>
            <ac:spMk id="6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17:19:00.190" v="2884" actId="14100"/>
          <ac:spMkLst>
            <pc:docMk/>
            <pc:sldMk cId="730992155" sldId="435"/>
            <ac:spMk id="7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17:19:00.190" v="2884" actId="14100"/>
          <ac:spMkLst>
            <pc:docMk/>
            <pc:sldMk cId="730992155" sldId="435"/>
            <ac:spMk id="8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17:19:00.190" v="2884" actId="14100"/>
          <ac:spMkLst>
            <pc:docMk/>
            <pc:sldMk cId="730992155" sldId="435"/>
            <ac:spMk id="9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17:19:00.190" v="2884" actId="14100"/>
          <ac:spMkLst>
            <pc:docMk/>
            <pc:sldMk cId="730992155" sldId="435"/>
            <ac:spMk id="10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17:19:19.224" v="2890" actId="20577"/>
          <ac:spMkLst>
            <pc:docMk/>
            <pc:sldMk cId="730992155" sldId="435"/>
            <ac:spMk id="11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17:19:00.190" v="2884" actId="14100"/>
          <ac:spMkLst>
            <pc:docMk/>
            <pc:sldMk cId="730992155" sldId="435"/>
            <ac:spMk id="12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17:19:00.190" v="2884" actId="14100"/>
          <ac:spMkLst>
            <pc:docMk/>
            <pc:sldMk cId="730992155" sldId="435"/>
            <ac:spMk id="13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17:19:18.017" v="2889" actId="20577"/>
          <ac:spMkLst>
            <pc:docMk/>
            <pc:sldMk cId="730992155" sldId="435"/>
            <ac:spMk id="14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17:19:00.190" v="2884" actId="14100"/>
          <ac:spMkLst>
            <pc:docMk/>
            <pc:sldMk cId="730992155" sldId="435"/>
            <ac:spMk id="15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21:45:44.874" v="6339" actId="20577"/>
          <ac:spMkLst>
            <pc:docMk/>
            <pc:sldMk cId="730992155" sldId="435"/>
            <ac:spMk id="17" creationId="{B2BDDA1B-4613-4369-A9E0-C9D96487D002}"/>
          </ac:spMkLst>
        </pc:spChg>
        <pc:spChg chg="add del mod">
          <ac:chgData name=" " userId="874ace54-f02b-40ba-83d2-6816d7eb4252" providerId="ADAL" clId="{8CFC7D68-DEFD-4791-998D-ADEB3D229F5E}" dt="2023-06-22T16:19:14.763" v="1712" actId="478"/>
          <ac:spMkLst>
            <pc:docMk/>
            <pc:sldMk cId="730992155" sldId="435"/>
            <ac:spMk id="18" creationId="{6EDC288B-6949-43FE-80A5-81D3515C7BF6}"/>
          </ac:spMkLst>
        </pc:spChg>
        <pc:spChg chg="mod">
          <ac:chgData name=" " userId="874ace54-f02b-40ba-83d2-6816d7eb4252" providerId="ADAL" clId="{8CFC7D68-DEFD-4791-998D-ADEB3D229F5E}" dt="2023-06-22T17:19:00.190" v="2884" actId="14100"/>
          <ac:spMkLst>
            <pc:docMk/>
            <pc:sldMk cId="730992155" sldId="435"/>
            <ac:spMk id="19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17:19:00.190" v="2884" actId="14100"/>
          <ac:spMkLst>
            <pc:docMk/>
            <pc:sldMk cId="730992155" sldId="435"/>
            <ac:spMk id="20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17:19:00.190" v="2884" actId="14100"/>
          <ac:spMkLst>
            <pc:docMk/>
            <pc:sldMk cId="730992155" sldId="435"/>
            <ac:spMk id="21" creationId="{00000000-0000-0000-0000-000000000000}"/>
          </ac:spMkLst>
        </pc:spChg>
        <pc:spChg chg="add del mod">
          <ac:chgData name=" " userId="874ace54-f02b-40ba-83d2-6816d7eb4252" providerId="ADAL" clId="{8CFC7D68-DEFD-4791-998D-ADEB3D229F5E}" dt="2023-06-22T17:18:43.516" v="2879" actId="478"/>
          <ac:spMkLst>
            <pc:docMk/>
            <pc:sldMk cId="730992155" sldId="435"/>
            <ac:spMk id="22" creationId="{ECA418D9-1770-4711-B9C5-8E98EB7713C8}"/>
          </ac:spMkLst>
        </pc:spChg>
        <pc:spChg chg="del mod">
          <ac:chgData name=" " userId="874ace54-f02b-40ba-83d2-6816d7eb4252" providerId="ADAL" clId="{8CFC7D68-DEFD-4791-998D-ADEB3D229F5E}" dt="2023-06-22T17:18:43.516" v="2879" actId="478"/>
          <ac:spMkLst>
            <pc:docMk/>
            <pc:sldMk cId="730992155" sldId="435"/>
            <ac:spMk id="23" creationId="{00000000-0000-0000-0000-000000000000}"/>
          </ac:spMkLst>
        </pc:spChg>
        <pc:spChg chg="add del">
          <ac:chgData name=" " userId="874ace54-f02b-40ba-83d2-6816d7eb4252" providerId="ADAL" clId="{8CFC7D68-DEFD-4791-998D-ADEB3D229F5E}" dt="2023-06-22T17:18:50.272" v="2881"/>
          <ac:spMkLst>
            <pc:docMk/>
            <pc:sldMk cId="730992155" sldId="435"/>
            <ac:spMk id="24" creationId="{4A48E232-4B8A-4D33-A9AC-FE535FFE2F9E}"/>
          </ac:spMkLst>
        </pc:spChg>
        <pc:spChg chg="add del">
          <ac:chgData name=" " userId="874ace54-f02b-40ba-83d2-6816d7eb4252" providerId="ADAL" clId="{8CFC7D68-DEFD-4791-998D-ADEB3D229F5E}" dt="2023-06-22T17:18:50.272" v="2881"/>
          <ac:spMkLst>
            <pc:docMk/>
            <pc:sldMk cId="730992155" sldId="435"/>
            <ac:spMk id="25" creationId="{B0A3F9D6-2DAA-42DE-AAAC-65AAA801B56A}"/>
          </ac:spMkLst>
        </pc:spChg>
        <pc:spChg chg="add del">
          <ac:chgData name=" " userId="874ace54-f02b-40ba-83d2-6816d7eb4252" providerId="ADAL" clId="{8CFC7D68-DEFD-4791-998D-ADEB3D229F5E}" dt="2023-06-22T17:18:50.272" v="2881"/>
          <ac:spMkLst>
            <pc:docMk/>
            <pc:sldMk cId="730992155" sldId="435"/>
            <ac:spMk id="26" creationId="{C89C0941-253B-45C5-BF72-F321923DA1C2}"/>
          </ac:spMkLst>
        </pc:spChg>
        <pc:spChg chg="add del">
          <ac:chgData name=" " userId="874ace54-f02b-40ba-83d2-6816d7eb4252" providerId="ADAL" clId="{8CFC7D68-DEFD-4791-998D-ADEB3D229F5E}" dt="2023-06-22T17:18:50.272" v="2881"/>
          <ac:spMkLst>
            <pc:docMk/>
            <pc:sldMk cId="730992155" sldId="435"/>
            <ac:spMk id="27" creationId="{369B5571-7200-4CC2-99D5-74921110A774}"/>
          </ac:spMkLst>
        </pc:spChg>
        <pc:spChg chg="add mod">
          <ac:chgData name=" " userId="874ace54-f02b-40ba-83d2-6816d7eb4252" providerId="ADAL" clId="{8CFC7D68-DEFD-4791-998D-ADEB3D229F5E}" dt="2023-06-22T17:19:09.323" v="2886" actId="1076"/>
          <ac:spMkLst>
            <pc:docMk/>
            <pc:sldMk cId="730992155" sldId="435"/>
            <ac:spMk id="28" creationId="{599A2962-C11D-4F70-A9CA-85DB1FED9DBF}"/>
          </ac:spMkLst>
        </pc:spChg>
        <pc:spChg chg="add mod">
          <ac:chgData name=" " userId="874ace54-f02b-40ba-83d2-6816d7eb4252" providerId="ADAL" clId="{8CFC7D68-DEFD-4791-998D-ADEB3D229F5E}" dt="2023-06-22T21:36:18.742" v="5250"/>
          <ac:spMkLst>
            <pc:docMk/>
            <pc:sldMk cId="730992155" sldId="435"/>
            <ac:spMk id="29" creationId="{CA4B7D24-CDBC-4A6E-B1EE-EEDE81E1F032}"/>
          </ac:spMkLst>
        </pc:spChg>
        <pc:spChg chg="add mod">
          <ac:chgData name=" " userId="874ace54-f02b-40ba-83d2-6816d7eb4252" providerId="ADAL" clId="{8CFC7D68-DEFD-4791-998D-ADEB3D229F5E}" dt="2023-06-22T21:37:21.376" v="5557"/>
          <ac:spMkLst>
            <pc:docMk/>
            <pc:sldMk cId="730992155" sldId="435"/>
            <ac:spMk id="30" creationId="{851B4A08-63E8-4E19-A9D6-8A09C96EAEF6}"/>
          </ac:spMkLst>
        </pc:spChg>
        <pc:spChg chg="add del mod">
          <ac:chgData name=" " userId="874ace54-f02b-40ba-83d2-6816d7eb4252" providerId="ADAL" clId="{8CFC7D68-DEFD-4791-998D-ADEB3D229F5E}" dt="2023-06-22T18:56:45.910" v="3375"/>
          <ac:spMkLst>
            <pc:docMk/>
            <pc:sldMk cId="730992155" sldId="435"/>
            <ac:spMk id="31" creationId="{C7245246-BC41-4499-A0A0-7DFF7C84AF82}"/>
          </ac:spMkLst>
        </pc:spChg>
        <pc:picChg chg="mod">
          <ac:chgData name=" " userId="874ace54-f02b-40ba-83d2-6816d7eb4252" providerId="ADAL" clId="{8CFC7D68-DEFD-4791-998D-ADEB3D229F5E}" dt="2023-06-22T17:19:00.190" v="2884" actId="14100"/>
          <ac:picMkLst>
            <pc:docMk/>
            <pc:sldMk cId="730992155" sldId="435"/>
            <ac:picMk id="4" creationId="{00000000-0000-0000-0000-000000000000}"/>
          </ac:picMkLst>
        </pc:picChg>
      </pc:sldChg>
      <pc:sldChg chg="addSp delSp modSp add">
        <pc:chgData name=" " userId="874ace54-f02b-40ba-83d2-6816d7eb4252" providerId="ADAL" clId="{8CFC7D68-DEFD-4791-998D-ADEB3D229F5E}" dt="2023-06-22T21:46:01.480" v="6387" actId="20577"/>
        <pc:sldMkLst>
          <pc:docMk/>
          <pc:sldMk cId="2303393014" sldId="436"/>
        </pc:sldMkLst>
        <pc:spChg chg="mod">
          <ac:chgData name=" " userId="874ace54-f02b-40ba-83d2-6816d7eb4252" providerId="ADAL" clId="{8CFC7D68-DEFD-4791-998D-ADEB3D229F5E}" dt="2023-06-22T21:46:01.480" v="6387" actId="20577"/>
          <ac:spMkLst>
            <pc:docMk/>
            <pc:sldMk cId="2303393014" sldId="436"/>
            <ac:spMk id="17" creationId="{B2BDDA1B-4613-4369-A9E0-C9D96487D002}"/>
          </ac:spMkLst>
        </pc:spChg>
        <pc:spChg chg="add del mod">
          <ac:chgData name=" " userId="874ace54-f02b-40ba-83d2-6816d7eb4252" providerId="ADAL" clId="{8CFC7D68-DEFD-4791-998D-ADEB3D229F5E}" dt="2023-06-22T17:19:54.065" v="2897"/>
          <ac:spMkLst>
            <pc:docMk/>
            <pc:sldMk cId="2303393014" sldId="436"/>
            <ac:spMk id="19" creationId="{D330F28D-C286-4115-9AA1-897C80351E24}"/>
          </ac:spMkLst>
        </pc:spChg>
        <pc:spChg chg="add mod">
          <ac:chgData name=" " userId="874ace54-f02b-40ba-83d2-6816d7eb4252" providerId="ADAL" clId="{8CFC7D68-DEFD-4791-998D-ADEB3D229F5E}" dt="2023-06-22T17:20:12.170" v="2903"/>
          <ac:spMkLst>
            <pc:docMk/>
            <pc:sldMk cId="2303393014" sldId="436"/>
            <ac:spMk id="20" creationId="{0EF15309-D7C4-488E-A0F9-89B181248EF9}"/>
          </ac:spMkLst>
        </pc:spChg>
        <pc:spChg chg="add del mod">
          <ac:chgData name=" " userId="874ace54-f02b-40ba-83d2-6816d7eb4252" providerId="ADAL" clId="{8CFC7D68-DEFD-4791-998D-ADEB3D229F5E}" dt="2023-06-22T17:20:14.600" v="2904" actId="478"/>
          <ac:spMkLst>
            <pc:docMk/>
            <pc:sldMk cId="2303393014" sldId="436"/>
            <ac:spMk id="30" creationId="{00000000-0000-0000-0000-000000000000}"/>
          </ac:spMkLst>
        </pc:spChg>
        <pc:grpChg chg="mod">
          <ac:chgData name=" " userId="874ace54-f02b-40ba-83d2-6816d7eb4252" providerId="ADAL" clId="{8CFC7D68-DEFD-4791-998D-ADEB3D229F5E}" dt="2023-06-22T19:17:33.681" v="3559" actId="1076"/>
          <ac:grpSpMkLst>
            <pc:docMk/>
            <pc:sldMk cId="2303393014" sldId="436"/>
            <ac:grpSpMk id="26" creationId="{00000000-0000-0000-0000-000000000000}"/>
          </ac:grpSpMkLst>
        </pc:grpChg>
        <pc:grpChg chg="mod">
          <ac:chgData name=" " userId="874ace54-f02b-40ba-83d2-6816d7eb4252" providerId="ADAL" clId="{8CFC7D68-DEFD-4791-998D-ADEB3D229F5E}" dt="2023-06-22T19:17:25.572" v="3557" actId="1076"/>
          <ac:grpSpMkLst>
            <pc:docMk/>
            <pc:sldMk cId="2303393014" sldId="436"/>
            <ac:grpSpMk id="31" creationId="{00000000-0000-0000-0000-000000000000}"/>
          </ac:grpSpMkLst>
        </pc:grpChg>
        <pc:picChg chg="mod">
          <ac:chgData name=" " userId="874ace54-f02b-40ba-83d2-6816d7eb4252" providerId="ADAL" clId="{8CFC7D68-DEFD-4791-998D-ADEB3D229F5E}" dt="2023-06-22T17:20:02.124" v="2900" actId="1076"/>
          <ac:picMkLst>
            <pc:docMk/>
            <pc:sldMk cId="2303393014" sldId="436"/>
            <ac:picMk id="23" creationId="{00000000-0000-0000-0000-000000000000}"/>
          </ac:picMkLst>
        </pc:picChg>
        <pc:picChg chg="mod">
          <ac:chgData name=" " userId="874ace54-f02b-40ba-83d2-6816d7eb4252" providerId="ADAL" clId="{8CFC7D68-DEFD-4791-998D-ADEB3D229F5E}" dt="2023-06-22T17:20:02.124" v="2900" actId="1076"/>
          <ac:picMkLst>
            <pc:docMk/>
            <pc:sldMk cId="2303393014" sldId="436"/>
            <ac:picMk id="24" creationId="{00000000-0000-0000-0000-000000000000}"/>
          </ac:picMkLst>
        </pc:picChg>
        <pc:picChg chg="mod">
          <ac:chgData name=" " userId="874ace54-f02b-40ba-83d2-6816d7eb4252" providerId="ADAL" clId="{8CFC7D68-DEFD-4791-998D-ADEB3D229F5E}" dt="2023-06-22T17:20:02.124" v="2900" actId="1076"/>
          <ac:picMkLst>
            <pc:docMk/>
            <pc:sldMk cId="2303393014" sldId="436"/>
            <ac:picMk id="25" creationId="{00000000-0000-0000-0000-000000000000}"/>
          </ac:picMkLst>
        </pc:picChg>
      </pc:sldChg>
      <pc:sldChg chg="addSp delSp modSp add">
        <pc:chgData name=" " userId="874ace54-f02b-40ba-83d2-6816d7eb4252" providerId="ADAL" clId="{8CFC7D68-DEFD-4791-998D-ADEB3D229F5E}" dt="2023-06-22T21:46:10.431" v="6413" actId="20577"/>
        <pc:sldMkLst>
          <pc:docMk/>
          <pc:sldMk cId="1161025085" sldId="437"/>
        </pc:sldMkLst>
        <pc:spChg chg="add del mod">
          <ac:chgData name=" " userId="874ace54-f02b-40ba-83d2-6816d7eb4252" providerId="ADAL" clId="{8CFC7D68-DEFD-4791-998D-ADEB3D229F5E}" dt="2023-06-22T16:31:09.527" v="2209"/>
          <ac:spMkLst>
            <pc:docMk/>
            <pc:sldMk cId="1161025085" sldId="437"/>
            <ac:spMk id="2" creationId="{64744F35-9E07-4EAD-B0A2-515C28168FA0}"/>
          </ac:spMkLst>
        </pc:spChg>
        <pc:spChg chg="del">
          <ac:chgData name=" " userId="874ace54-f02b-40ba-83d2-6816d7eb4252" providerId="ADAL" clId="{8CFC7D68-DEFD-4791-998D-ADEB3D229F5E}" dt="2023-06-22T17:21:08.146" v="2913" actId="478"/>
          <ac:spMkLst>
            <pc:docMk/>
            <pc:sldMk cId="1161025085" sldId="437"/>
            <ac:spMk id="5" creationId="{00000000-0000-0000-0000-000000000000}"/>
          </ac:spMkLst>
        </pc:spChg>
        <pc:spChg chg="del">
          <ac:chgData name=" " userId="874ace54-f02b-40ba-83d2-6816d7eb4252" providerId="ADAL" clId="{8CFC7D68-DEFD-4791-998D-ADEB3D229F5E}" dt="2023-06-22T17:21:08.146" v="2913" actId="478"/>
          <ac:spMkLst>
            <pc:docMk/>
            <pc:sldMk cId="1161025085" sldId="437"/>
            <ac:spMk id="6" creationId="{00000000-0000-0000-0000-000000000000}"/>
          </ac:spMkLst>
        </pc:spChg>
        <pc:spChg chg="del">
          <ac:chgData name=" " userId="874ace54-f02b-40ba-83d2-6816d7eb4252" providerId="ADAL" clId="{8CFC7D68-DEFD-4791-998D-ADEB3D229F5E}" dt="2023-06-22T17:21:08.146" v="2913" actId="478"/>
          <ac:spMkLst>
            <pc:docMk/>
            <pc:sldMk cId="1161025085" sldId="437"/>
            <ac:spMk id="7" creationId="{00000000-0000-0000-0000-000000000000}"/>
          </ac:spMkLst>
        </pc:spChg>
        <pc:spChg chg="del">
          <ac:chgData name=" " userId="874ace54-f02b-40ba-83d2-6816d7eb4252" providerId="ADAL" clId="{8CFC7D68-DEFD-4791-998D-ADEB3D229F5E}" dt="2023-06-22T17:21:08.146" v="2913" actId="478"/>
          <ac:spMkLst>
            <pc:docMk/>
            <pc:sldMk cId="1161025085" sldId="437"/>
            <ac:spMk id="8" creationId="{00000000-0000-0000-0000-000000000000}"/>
          </ac:spMkLst>
        </pc:spChg>
        <pc:spChg chg="del">
          <ac:chgData name=" " userId="874ace54-f02b-40ba-83d2-6816d7eb4252" providerId="ADAL" clId="{8CFC7D68-DEFD-4791-998D-ADEB3D229F5E}" dt="2023-06-22T17:21:08.146" v="2913" actId="478"/>
          <ac:spMkLst>
            <pc:docMk/>
            <pc:sldMk cId="1161025085" sldId="437"/>
            <ac:spMk id="9" creationId="{00000000-0000-0000-0000-000000000000}"/>
          </ac:spMkLst>
        </pc:spChg>
        <pc:spChg chg="del">
          <ac:chgData name=" " userId="874ace54-f02b-40ba-83d2-6816d7eb4252" providerId="ADAL" clId="{8CFC7D68-DEFD-4791-998D-ADEB3D229F5E}" dt="2023-06-22T17:21:08.146" v="2913" actId="478"/>
          <ac:spMkLst>
            <pc:docMk/>
            <pc:sldMk cId="1161025085" sldId="437"/>
            <ac:spMk id="10" creationId="{00000000-0000-0000-0000-000000000000}"/>
          </ac:spMkLst>
        </pc:spChg>
        <pc:spChg chg="del">
          <ac:chgData name=" " userId="874ace54-f02b-40ba-83d2-6816d7eb4252" providerId="ADAL" clId="{8CFC7D68-DEFD-4791-998D-ADEB3D229F5E}" dt="2023-06-22T17:21:08.146" v="2913" actId="478"/>
          <ac:spMkLst>
            <pc:docMk/>
            <pc:sldMk cId="1161025085" sldId="437"/>
            <ac:spMk id="11" creationId="{00000000-0000-0000-0000-000000000000}"/>
          </ac:spMkLst>
        </pc:spChg>
        <pc:spChg chg="del">
          <ac:chgData name=" " userId="874ace54-f02b-40ba-83d2-6816d7eb4252" providerId="ADAL" clId="{8CFC7D68-DEFD-4791-998D-ADEB3D229F5E}" dt="2023-06-22T17:21:08.146" v="2913" actId="478"/>
          <ac:spMkLst>
            <pc:docMk/>
            <pc:sldMk cId="1161025085" sldId="437"/>
            <ac:spMk id="12" creationId="{00000000-0000-0000-0000-000000000000}"/>
          </ac:spMkLst>
        </pc:spChg>
        <pc:spChg chg="del">
          <ac:chgData name=" " userId="874ace54-f02b-40ba-83d2-6816d7eb4252" providerId="ADAL" clId="{8CFC7D68-DEFD-4791-998D-ADEB3D229F5E}" dt="2023-06-22T17:21:08.146" v="2913" actId="478"/>
          <ac:spMkLst>
            <pc:docMk/>
            <pc:sldMk cId="1161025085" sldId="437"/>
            <ac:spMk id="13" creationId="{00000000-0000-0000-0000-000000000000}"/>
          </ac:spMkLst>
        </pc:spChg>
        <pc:spChg chg="del">
          <ac:chgData name=" " userId="874ace54-f02b-40ba-83d2-6816d7eb4252" providerId="ADAL" clId="{8CFC7D68-DEFD-4791-998D-ADEB3D229F5E}" dt="2023-06-22T17:21:08.146" v="2913" actId="478"/>
          <ac:spMkLst>
            <pc:docMk/>
            <pc:sldMk cId="1161025085" sldId="437"/>
            <ac:spMk id="14" creationId="{00000000-0000-0000-0000-000000000000}"/>
          </ac:spMkLst>
        </pc:spChg>
        <pc:spChg chg="del">
          <ac:chgData name=" " userId="874ace54-f02b-40ba-83d2-6816d7eb4252" providerId="ADAL" clId="{8CFC7D68-DEFD-4791-998D-ADEB3D229F5E}" dt="2023-06-22T17:21:08.146" v="2913" actId="478"/>
          <ac:spMkLst>
            <pc:docMk/>
            <pc:sldMk cId="1161025085" sldId="437"/>
            <ac:spMk id="15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21:46:10.431" v="6413" actId="20577"/>
          <ac:spMkLst>
            <pc:docMk/>
            <pc:sldMk cId="1161025085" sldId="437"/>
            <ac:spMk id="17" creationId="{B2BDDA1B-4613-4369-A9E0-C9D96487D002}"/>
          </ac:spMkLst>
        </pc:spChg>
        <pc:spChg chg="del">
          <ac:chgData name=" " userId="874ace54-f02b-40ba-83d2-6816d7eb4252" providerId="ADAL" clId="{8CFC7D68-DEFD-4791-998D-ADEB3D229F5E}" dt="2023-06-22T17:21:08.146" v="2913" actId="478"/>
          <ac:spMkLst>
            <pc:docMk/>
            <pc:sldMk cId="1161025085" sldId="437"/>
            <ac:spMk id="18" creationId="{00000000-0000-0000-0000-000000000000}"/>
          </ac:spMkLst>
        </pc:spChg>
        <pc:spChg chg="del">
          <ac:chgData name=" " userId="874ace54-f02b-40ba-83d2-6816d7eb4252" providerId="ADAL" clId="{8CFC7D68-DEFD-4791-998D-ADEB3D229F5E}" dt="2023-06-22T17:21:08.146" v="2913" actId="478"/>
          <ac:spMkLst>
            <pc:docMk/>
            <pc:sldMk cId="1161025085" sldId="437"/>
            <ac:spMk id="19" creationId="{00000000-0000-0000-0000-000000000000}"/>
          </ac:spMkLst>
        </pc:spChg>
        <pc:spChg chg="del">
          <ac:chgData name=" " userId="874ace54-f02b-40ba-83d2-6816d7eb4252" providerId="ADAL" clId="{8CFC7D68-DEFD-4791-998D-ADEB3D229F5E}" dt="2023-06-22T17:21:08.146" v="2913" actId="478"/>
          <ac:spMkLst>
            <pc:docMk/>
            <pc:sldMk cId="1161025085" sldId="437"/>
            <ac:spMk id="20" creationId="{00000000-0000-0000-0000-000000000000}"/>
          </ac:spMkLst>
        </pc:spChg>
        <pc:spChg chg="add del">
          <ac:chgData name=" " userId="874ace54-f02b-40ba-83d2-6816d7eb4252" providerId="ADAL" clId="{8CFC7D68-DEFD-4791-998D-ADEB3D229F5E}" dt="2023-06-22T16:24:35.189" v="2141"/>
          <ac:spMkLst>
            <pc:docMk/>
            <pc:sldMk cId="1161025085" sldId="437"/>
            <ac:spMk id="21" creationId="{D9F18B54-68BD-48D3-992A-A22CB19FC032}"/>
          </ac:spMkLst>
        </pc:spChg>
        <pc:spChg chg="del">
          <ac:chgData name=" " userId="874ace54-f02b-40ba-83d2-6816d7eb4252" providerId="ADAL" clId="{8CFC7D68-DEFD-4791-998D-ADEB3D229F5E}" dt="2023-06-22T16:24:38.202" v="2142" actId="478"/>
          <ac:spMkLst>
            <pc:docMk/>
            <pc:sldMk cId="1161025085" sldId="437"/>
            <ac:spMk id="22" creationId="{00000000-0000-0000-0000-000000000000}"/>
          </ac:spMkLst>
        </pc:spChg>
        <pc:spChg chg="add del">
          <ac:chgData name=" " userId="874ace54-f02b-40ba-83d2-6816d7eb4252" providerId="ADAL" clId="{8CFC7D68-DEFD-4791-998D-ADEB3D229F5E}" dt="2023-06-22T16:24:35.189" v="2141"/>
          <ac:spMkLst>
            <pc:docMk/>
            <pc:sldMk cId="1161025085" sldId="437"/>
            <ac:spMk id="23" creationId="{628353E2-A7BA-4BDA-9188-73BCA10FABE0}"/>
          </ac:spMkLst>
        </pc:spChg>
        <pc:spChg chg="add del mod">
          <ac:chgData name=" " userId="874ace54-f02b-40ba-83d2-6816d7eb4252" providerId="ADAL" clId="{8CFC7D68-DEFD-4791-998D-ADEB3D229F5E}" dt="2023-06-22T17:21:16.621" v="2915" actId="478"/>
          <ac:spMkLst>
            <pc:docMk/>
            <pc:sldMk cId="1161025085" sldId="437"/>
            <ac:spMk id="24" creationId="{5A7CB979-0D93-4C94-9DC8-78E263D5C1A3}"/>
          </ac:spMkLst>
        </pc:spChg>
        <pc:spChg chg="add del mod">
          <ac:chgData name=" " userId="874ace54-f02b-40ba-83d2-6816d7eb4252" providerId="ADAL" clId="{8CFC7D68-DEFD-4791-998D-ADEB3D229F5E}" dt="2023-06-22T16:30:52.938" v="2205"/>
          <ac:spMkLst>
            <pc:docMk/>
            <pc:sldMk cId="1161025085" sldId="437"/>
            <ac:spMk id="25" creationId="{3D204C2A-76FD-4B95-AFEC-ADA6BDC1588F}"/>
          </ac:spMkLst>
        </pc:spChg>
        <pc:spChg chg="add del mod">
          <ac:chgData name=" " userId="874ace54-f02b-40ba-83d2-6816d7eb4252" providerId="ADAL" clId="{8CFC7D68-DEFD-4791-998D-ADEB3D229F5E}" dt="2023-06-22T16:31:15.421" v="2212"/>
          <ac:spMkLst>
            <pc:docMk/>
            <pc:sldMk cId="1161025085" sldId="437"/>
            <ac:spMk id="26" creationId="{FEEBF3B5-A41B-4D90-BBAB-2A02303AB97A}"/>
          </ac:spMkLst>
        </pc:spChg>
        <pc:spChg chg="add del mod">
          <ac:chgData name=" " userId="874ace54-f02b-40ba-83d2-6816d7eb4252" providerId="ADAL" clId="{8CFC7D68-DEFD-4791-998D-ADEB3D229F5E}" dt="2023-06-22T16:31:27.646" v="2224"/>
          <ac:spMkLst>
            <pc:docMk/>
            <pc:sldMk cId="1161025085" sldId="437"/>
            <ac:spMk id="27" creationId="{F54C37D5-33B4-4042-ABB4-CA326955096A}"/>
          </ac:spMkLst>
        </pc:spChg>
        <pc:spChg chg="add">
          <ac:chgData name=" " userId="874ace54-f02b-40ba-83d2-6816d7eb4252" providerId="ADAL" clId="{8CFC7D68-DEFD-4791-998D-ADEB3D229F5E}" dt="2023-06-22T17:21:09.164" v="2914"/>
          <ac:spMkLst>
            <pc:docMk/>
            <pc:sldMk cId="1161025085" sldId="437"/>
            <ac:spMk id="29" creationId="{FD9B3A04-8005-447D-95AF-BB4E25955508}"/>
          </ac:spMkLst>
        </pc:spChg>
        <pc:spChg chg="add">
          <ac:chgData name=" " userId="874ace54-f02b-40ba-83d2-6816d7eb4252" providerId="ADAL" clId="{8CFC7D68-DEFD-4791-998D-ADEB3D229F5E}" dt="2023-06-22T17:21:09.164" v="2914"/>
          <ac:spMkLst>
            <pc:docMk/>
            <pc:sldMk cId="1161025085" sldId="437"/>
            <ac:spMk id="30" creationId="{DB199820-B732-4A0C-81EB-8B2561D15FED}"/>
          </ac:spMkLst>
        </pc:spChg>
        <pc:spChg chg="add">
          <ac:chgData name=" " userId="874ace54-f02b-40ba-83d2-6816d7eb4252" providerId="ADAL" clId="{8CFC7D68-DEFD-4791-998D-ADEB3D229F5E}" dt="2023-06-22T17:21:09.164" v="2914"/>
          <ac:spMkLst>
            <pc:docMk/>
            <pc:sldMk cId="1161025085" sldId="437"/>
            <ac:spMk id="31" creationId="{B8A6AF08-E48A-46F3-A995-C149F80167D3}"/>
          </ac:spMkLst>
        </pc:spChg>
        <pc:spChg chg="add">
          <ac:chgData name=" " userId="874ace54-f02b-40ba-83d2-6816d7eb4252" providerId="ADAL" clId="{8CFC7D68-DEFD-4791-998D-ADEB3D229F5E}" dt="2023-06-22T17:21:09.164" v="2914"/>
          <ac:spMkLst>
            <pc:docMk/>
            <pc:sldMk cId="1161025085" sldId="437"/>
            <ac:spMk id="32" creationId="{364280AC-DF9F-4DE7-A62B-AEC31E47AE23}"/>
          </ac:spMkLst>
        </pc:spChg>
        <pc:spChg chg="add">
          <ac:chgData name=" " userId="874ace54-f02b-40ba-83d2-6816d7eb4252" providerId="ADAL" clId="{8CFC7D68-DEFD-4791-998D-ADEB3D229F5E}" dt="2023-06-22T17:21:09.164" v="2914"/>
          <ac:spMkLst>
            <pc:docMk/>
            <pc:sldMk cId="1161025085" sldId="437"/>
            <ac:spMk id="33" creationId="{ADF7E119-1FA4-47CF-9E3A-9429BE5CE64B}"/>
          </ac:spMkLst>
        </pc:spChg>
        <pc:spChg chg="add">
          <ac:chgData name=" " userId="874ace54-f02b-40ba-83d2-6816d7eb4252" providerId="ADAL" clId="{8CFC7D68-DEFD-4791-998D-ADEB3D229F5E}" dt="2023-06-22T17:21:09.164" v="2914"/>
          <ac:spMkLst>
            <pc:docMk/>
            <pc:sldMk cId="1161025085" sldId="437"/>
            <ac:spMk id="34" creationId="{7B321AA1-B117-474E-A210-CB3D0EF2861A}"/>
          </ac:spMkLst>
        </pc:spChg>
        <pc:spChg chg="add">
          <ac:chgData name=" " userId="874ace54-f02b-40ba-83d2-6816d7eb4252" providerId="ADAL" clId="{8CFC7D68-DEFD-4791-998D-ADEB3D229F5E}" dt="2023-06-22T17:21:09.164" v="2914"/>
          <ac:spMkLst>
            <pc:docMk/>
            <pc:sldMk cId="1161025085" sldId="437"/>
            <ac:spMk id="35" creationId="{3130ECCB-0399-4E73-B25E-17D2BDBF9FBF}"/>
          </ac:spMkLst>
        </pc:spChg>
        <pc:spChg chg="add">
          <ac:chgData name=" " userId="874ace54-f02b-40ba-83d2-6816d7eb4252" providerId="ADAL" clId="{8CFC7D68-DEFD-4791-998D-ADEB3D229F5E}" dt="2023-06-22T17:21:09.164" v="2914"/>
          <ac:spMkLst>
            <pc:docMk/>
            <pc:sldMk cId="1161025085" sldId="437"/>
            <ac:spMk id="36" creationId="{AEEDDDC0-9276-4782-9B40-69A00FB912C7}"/>
          </ac:spMkLst>
        </pc:spChg>
        <pc:spChg chg="add">
          <ac:chgData name=" " userId="874ace54-f02b-40ba-83d2-6816d7eb4252" providerId="ADAL" clId="{8CFC7D68-DEFD-4791-998D-ADEB3D229F5E}" dt="2023-06-22T17:21:09.164" v="2914"/>
          <ac:spMkLst>
            <pc:docMk/>
            <pc:sldMk cId="1161025085" sldId="437"/>
            <ac:spMk id="37" creationId="{D7DF786C-9A88-42B6-BE3D-4BD466200E5F}"/>
          </ac:spMkLst>
        </pc:spChg>
        <pc:spChg chg="add">
          <ac:chgData name=" " userId="874ace54-f02b-40ba-83d2-6816d7eb4252" providerId="ADAL" clId="{8CFC7D68-DEFD-4791-998D-ADEB3D229F5E}" dt="2023-06-22T17:21:09.164" v="2914"/>
          <ac:spMkLst>
            <pc:docMk/>
            <pc:sldMk cId="1161025085" sldId="437"/>
            <ac:spMk id="38" creationId="{5D6F2D8F-7B06-4347-815E-F3830F566E0D}"/>
          </ac:spMkLst>
        </pc:spChg>
        <pc:spChg chg="add">
          <ac:chgData name=" " userId="874ace54-f02b-40ba-83d2-6816d7eb4252" providerId="ADAL" clId="{8CFC7D68-DEFD-4791-998D-ADEB3D229F5E}" dt="2023-06-22T17:21:09.164" v="2914"/>
          <ac:spMkLst>
            <pc:docMk/>
            <pc:sldMk cId="1161025085" sldId="437"/>
            <ac:spMk id="39" creationId="{17E5B594-5148-4DCA-AC5D-5DA36201E044}"/>
          </ac:spMkLst>
        </pc:spChg>
        <pc:spChg chg="add">
          <ac:chgData name=" " userId="874ace54-f02b-40ba-83d2-6816d7eb4252" providerId="ADAL" clId="{8CFC7D68-DEFD-4791-998D-ADEB3D229F5E}" dt="2023-06-22T17:21:09.164" v="2914"/>
          <ac:spMkLst>
            <pc:docMk/>
            <pc:sldMk cId="1161025085" sldId="437"/>
            <ac:spMk id="40" creationId="{C882F619-B0CC-4994-9572-B805BF407BC9}"/>
          </ac:spMkLst>
        </pc:spChg>
        <pc:spChg chg="add">
          <ac:chgData name=" " userId="874ace54-f02b-40ba-83d2-6816d7eb4252" providerId="ADAL" clId="{8CFC7D68-DEFD-4791-998D-ADEB3D229F5E}" dt="2023-06-22T17:21:09.164" v="2914"/>
          <ac:spMkLst>
            <pc:docMk/>
            <pc:sldMk cId="1161025085" sldId="437"/>
            <ac:spMk id="41" creationId="{2DD2CF4F-C001-4CED-8161-F48DA351388D}"/>
          </ac:spMkLst>
        </pc:spChg>
        <pc:spChg chg="add">
          <ac:chgData name=" " userId="874ace54-f02b-40ba-83d2-6816d7eb4252" providerId="ADAL" clId="{8CFC7D68-DEFD-4791-998D-ADEB3D229F5E}" dt="2023-06-22T17:21:09.164" v="2914"/>
          <ac:spMkLst>
            <pc:docMk/>
            <pc:sldMk cId="1161025085" sldId="437"/>
            <ac:spMk id="42" creationId="{E8361DB1-1D7C-4170-B740-0F9A4EADE9BC}"/>
          </ac:spMkLst>
        </pc:spChg>
        <pc:spChg chg="add mod">
          <ac:chgData name=" " userId="874ace54-f02b-40ba-83d2-6816d7eb4252" providerId="ADAL" clId="{8CFC7D68-DEFD-4791-998D-ADEB3D229F5E}" dt="2023-06-22T17:21:22.224" v="2918" actId="1076"/>
          <ac:spMkLst>
            <pc:docMk/>
            <pc:sldMk cId="1161025085" sldId="437"/>
            <ac:spMk id="43" creationId="{33EA5E3A-FFEA-42E8-B8F9-3A64DB40C759}"/>
          </ac:spMkLst>
        </pc:spChg>
        <pc:spChg chg="add mod">
          <ac:chgData name=" " userId="874ace54-f02b-40ba-83d2-6816d7eb4252" providerId="ADAL" clId="{8CFC7D68-DEFD-4791-998D-ADEB3D229F5E}" dt="2023-06-22T21:39:08.402" v="5971"/>
          <ac:spMkLst>
            <pc:docMk/>
            <pc:sldMk cId="1161025085" sldId="437"/>
            <ac:spMk id="44" creationId="{49EE05FE-2C0B-436C-A5FA-64D3FC3AE675}"/>
          </ac:spMkLst>
        </pc:spChg>
        <pc:spChg chg="add mod">
          <ac:chgData name=" " userId="874ace54-f02b-40ba-83d2-6816d7eb4252" providerId="ADAL" clId="{8CFC7D68-DEFD-4791-998D-ADEB3D229F5E}" dt="2023-06-22T21:39:53.887" v="6134" actId="20577"/>
          <ac:spMkLst>
            <pc:docMk/>
            <pc:sldMk cId="1161025085" sldId="437"/>
            <ac:spMk id="45" creationId="{58405FCA-BFB3-4517-BE85-024DEC2BD382}"/>
          </ac:spMkLst>
        </pc:spChg>
        <pc:spChg chg="add del mod">
          <ac:chgData name=" " userId="874ace54-f02b-40ba-83d2-6816d7eb4252" providerId="ADAL" clId="{8CFC7D68-DEFD-4791-998D-ADEB3D229F5E}" dt="2023-06-22T21:39:00.040" v="5932"/>
          <ac:spMkLst>
            <pc:docMk/>
            <pc:sldMk cId="1161025085" sldId="437"/>
            <ac:spMk id="46" creationId="{BA932C8D-1190-4CEB-971A-03F7F20A886D}"/>
          </ac:spMkLst>
        </pc:spChg>
        <pc:picChg chg="del mod">
          <ac:chgData name=" " userId="874ace54-f02b-40ba-83d2-6816d7eb4252" providerId="ADAL" clId="{8CFC7D68-DEFD-4791-998D-ADEB3D229F5E}" dt="2023-06-22T17:21:08.146" v="2913" actId="478"/>
          <ac:picMkLst>
            <pc:docMk/>
            <pc:sldMk cId="1161025085" sldId="437"/>
            <ac:picMk id="4" creationId="{00000000-0000-0000-0000-000000000000}"/>
          </ac:picMkLst>
        </pc:picChg>
        <pc:picChg chg="add">
          <ac:chgData name=" " userId="874ace54-f02b-40ba-83d2-6816d7eb4252" providerId="ADAL" clId="{8CFC7D68-DEFD-4791-998D-ADEB3D229F5E}" dt="2023-06-22T17:21:09.164" v="2914"/>
          <ac:picMkLst>
            <pc:docMk/>
            <pc:sldMk cId="1161025085" sldId="437"/>
            <ac:picMk id="28" creationId="{B429E11A-964B-4C12-93B5-1D39548F9BC4}"/>
          </ac:picMkLst>
        </pc:picChg>
      </pc:sldChg>
      <pc:sldChg chg="addSp delSp modSp add">
        <pc:chgData name=" " userId="874ace54-f02b-40ba-83d2-6816d7eb4252" providerId="ADAL" clId="{8CFC7D68-DEFD-4791-998D-ADEB3D229F5E}" dt="2023-06-22T21:46:14.672" v="6426" actId="20577"/>
        <pc:sldMkLst>
          <pc:docMk/>
          <pc:sldMk cId="3147191190" sldId="438"/>
        </pc:sldMkLst>
        <pc:spChg chg="add del mod">
          <ac:chgData name=" " userId="874ace54-f02b-40ba-83d2-6816d7eb4252" providerId="ADAL" clId="{8CFC7D68-DEFD-4791-998D-ADEB3D229F5E}" dt="2023-06-22T16:35:19.329" v="2528" actId="478"/>
          <ac:spMkLst>
            <pc:docMk/>
            <pc:sldMk cId="3147191190" sldId="438"/>
            <ac:spMk id="2" creationId="{CE84A29C-5B18-4764-9020-21B5770F992C}"/>
          </ac:spMkLst>
        </pc:spChg>
        <pc:spChg chg="add mod">
          <ac:chgData name=" " userId="874ace54-f02b-40ba-83d2-6816d7eb4252" providerId="ADAL" clId="{8CFC7D68-DEFD-4791-998D-ADEB3D229F5E}" dt="2023-06-22T17:21:59.693" v="2925" actId="1076"/>
          <ac:spMkLst>
            <pc:docMk/>
            <pc:sldMk cId="3147191190" sldId="438"/>
            <ac:spMk id="4" creationId="{6B70D1EF-A24A-471E-BB81-1DDA9EA06BE3}"/>
          </ac:spMkLst>
        </pc:spChg>
        <pc:spChg chg="add del mod">
          <ac:chgData name=" " userId="874ace54-f02b-40ba-83d2-6816d7eb4252" providerId="ADAL" clId="{8CFC7D68-DEFD-4791-998D-ADEB3D229F5E}" dt="2023-06-22T16:43:54.943" v="2608" actId="478"/>
          <ac:spMkLst>
            <pc:docMk/>
            <pc:sldMk cId="3147191190" sldId="438"/>
            <ac:spMk id="11" creationId="{4ED88B89-A7FD-4037-97B6-CCE452D4DC26}"/>
          </ac:spMkLst>
        </pc:spChg>
        <pc:spChg chg="add del mod">
          <ac:chgData name=" " userId="874ace54-f02b-40ba-83d2-6816d7eb4252" providerId="ADAL" clId="{8CFC7D68-DEFD-4791-998D-ADEB3D229F5E}" dt="2023-06-22T16:41:43.953" v="2582" actId="478"/>
          <ac:spMkLst>
            <pc:docMk/>
            <pc:sldMk cId="3147191190" sldId="438"/>
            <ac:spMk id="12" creationId="{57D9FAFD-F2C2-4A43-8333-99DFACB1B424}"/>
          </ac:spMkLst>
        </pc:spChg>
        <pc:spChg chg="add mod">
          <ac:chgData name=" " userId="874ace54-f02b-40ba-83d2-6816d7eb4252" providerId="ADAL" clId="{8CFC7D68-DEFD-4791-998D-ADEB3D229F5E}" dt="2023-06-22T16:41:28.153" v="2575" actId="571"/>
          <ac:spMkLst>
            <pc:docMk/>
            <pc:sldMk cId="3147191190" sldId="438"/>
            <ac:spMk id="13" creationId="{F257F184-8A0D-4039-8C79-8150206B6721}"/>
          </ac:spMkLst>
        </pc:spChg>
        <pc:spChg chg="add mod">
          <ac:chgData name=" " userId="874ace54-f02b-40ba-83d2-6816d7eb4252" providerId="ADAL" clId="{8CFC7D68-DEFD-4791-998D-ADEB3D229F5E}" dt="2023-06-22T16:41:27.398" v="2573" actId="571"/>
          <ac:spMkLst>
            <pc:docMk/>
            <pc:sldMk cId="3147191190" sldId="438"/>
            <ac:spMk id="14" creationId="{56EB25F8-29C7-4ACC-B932-85932689021A}"/>
          </ac:spMkLst>
        </pc:spChg>
        <pc:spChg chg="add mod">
          <ac:chgData name=" " userId="874ace54-f02b-40ba-83d2-6816d7eb4252" providerId="ADAL" clId="{8CFC7D68-DEFD-4791-998D-ADEB3D229F5E}" dt="2023-06-22T16:41:26.965" v="2572" actId="571"/>
          <ac:spMkLst>
            <pc:docMk/>
            <pc:sldMk cId="3147191190" sldId="438"/>
            <ac:spMk id="15" creationId="{4079ACE9-3741-4322-BCD4-DB0D7661821B}"/>
          </ac:spMkLst>
        </pc:spChg>
        <pc:spChg chg="mod">
          <ac:chgData name=" " userId="874ace54-f02b-40ba-83d2-6816d7eb4252" providerId="ADAL" clId="{8CFC7D68-DEFD-4791-998D-ADEB3D229F5E}" dt="2023-06-22T21:46:14.672" v="6426" actId="20577"/>
          <ac:spMkLst>
            <pc:docMk/>
            <pc:sldMk cId="3147191190" sldId="438"/>
            <ac:spMk id="17" creationId="{B2BDDA1B-4613-4369-A9E0-C9D96487D002}"/>
          </ac:spMkLst>
        </pc:spChg>
        <pc:spChg chg="add del mod">
          <ac:chgData name=" " userId="874ace54-f02b-40ba-83d2-6816d7eb4252" providerId="ADAL" clId="{8CFC7D68-DEFD-4791-998D-ADEB3D229F5E}" dt="2023-06-22T16:44:04.339" v="2614" actId="478"/>
          <ac:spMkLst>
            <pc:docMk/>
            <pc:sldMk cId="3147191190" sldId="438"/>
            <ac:spMk id="18" creationId="{A8B74D28-3728-421B-A616-6F6AFDA4A9D2}"/>
          </ac:spMkLst>
        </pc:spChg>
        <pc:spChg chg="add mod">
          <ac:chgData name=" " userId="874ace54-f02b-40ba-83d2-6816d7eb4252" providerId="ADAL" clId="{8CFC7D68-DEFD-4791-998D-ADEB3D229F5E}" dt="2023-06-22T16:42:36.723" v="2589" actId="571"/>
          <ac:spMkLst>
            <pc:docMk/>
            <pc:sldMk cId="3147191190" sldId="438"/>
            <ac:spMk id="20" creationId="{C24FA0B6-147D-45D6-ACA6-01A3D1E93D5E}"/>
          </ac:spMkLst>
        </pc:spChg>
        <pc:spChg chg="del mod">
          <ac:chgData name=" " userId="874ace54-f02b-40ba-83d2-6816d7eb4252" providerId="ADAL" clId="{8CFC7D68-DEFD-4791-998D-ADEB3D229F5E}" dt="2023-06-22T17:21:48.359" v="2923" actId="478"/>
          <ac:spMkLst>
            <pc:docMk/>
            <pc:sldMk cId="3147191190" sldId="438"/>
            <ac:spMk id="24" creationId="{00000000-0000-0000-0000-000000000000}"/>
          </ac:spMkLst>
        </pc:spChg>
        <pc:spChg chg="add del mod">
          <ac:chgData name=" " userId="874ace54-f02b-40ba-83d2-6816d7eb4252" providerId="ADAL" clId="{8CFC7D68-DEFD-4791-998D-ADEB3D229F5E}" dt="2023-06-22T16:43:58.460" v="2610" actId="478"/>
          <ac:spMkLst>
            <pc:docMk/>
            <pc:sldMk cId="3147191190" sldId="438"/>
            <ac:spMk id="25" creationId="{48D6E8FA-A5E5-4708-9F9D-A17B055E4B61}"/>
          </ac:spMkLst>
        </pc:spChg>
        <pc:spChg chg="add mod">
          <ac:chgData name=" " userId="874ace54-f02b-40ba-83d2-6816d7eb4252" providerId="ADAL" clId="{8CFC7D68-DEFD-4791-998D-ADEB3D229F5E}" dt="2023-06-22T16:42:50.373" v="2592" actId="571"/>
          <ac:spMkLst>
            <pc:docMk/>
            <pc:sldMk cId="3147191190" sldId="438"/>
            <ac:spMk id="27" creationId="{6621C26D-8090-41D9-9AA1-D2ED7C716A5F}"/>
          </ac:spMkLst>
        </pc:spChg>
        <pc:spChg chg="add del mod">
          <ac:chgData name=" " userId="874ace54-f02b-40ba-83d2-6816d7eb4252" providerId="ADAL" clId="{8CFC7D68-DEFD-4791-998D-ADEB3D229F5E}" dt="2023-06-22T16:43:50.220" v="2604" actId="478"/>
          <ac:spMkLst>
            <pc:docMk/>
            <pc:sldMk cId="3147191190" sldId="438"/>
            <ac:spMk id="28" creationId="{2A7A4FFE-8439-49F3-AF0D-18A22E572A00}"/>
          </ac:spMkLst>
        </pc:spChg>
        <pc:spChg chg="add del mod">
          <ac:chgData name=" " userId="874ace54-f02b-40ba-83d2-6816d7eb4252" providerId="ADAL" clId="{8CFC7D68-DEFD-4791-998D-ADEB3D229F5E}" dt="2023-06-22T16:43:37.650" v="2602" actId="478"/>
          <ac:spMkLst>
            <pc:docMk/>
            <pc:sldMk cId="3147191190" sldId="438"/>
            <ac:spMk id="29" creationId="{37D29882-2D60-4BE4-BAE3-9A6AE1476448}"/>
          </ac:spMkLst>
        </pc:spChg>
        <pc:spChg chg="add mod">
          <ac:chgData name=" " userId="874ace54-f02b-40ba-83d2-6816d7eb4252" providerId="ADAL" clId="{8CFC7D68-DEFD-4791-998D-ADEB3D229F5E}" dt="2023-06-22T17:21:59.693" v="2925" actId="1076"/>
          <ac:spMkLst>
            <pc:docMk/>
            <pc:sldMk cId="3147191190" sldId="438"/>
            <ac:spMk id="30" creationId="{5CC4BB44-44D5-4E4E-8419-E15CCC7A4360}"/>
          </ac:spMkLst>
        </pc:spChg>
        <pc:spChg chg="add mod">
          <ac:chgData name=" " userId="874ace54-f02b-40ba-83d2-6816d7eb4252" providerId="ADAL" clId="{8CFC7D68-DEFD-4791-998D-ADEB3D229F5E}" dt="2023-06-22T17:21:59.693" v="2925" actId="1076"/>
          <ac:spMkLst>
            <pc:docMk/>
            <pc:sldMk cId="3147191190" sldId="438"/>
            <ac:spMk id="31" creationId="{DA754711-E7E9-4FBF-9A20-B883DD78E409}"/>
          </ac:spMkLst>
        </pc:spChg>
        <pc:spChg chg="add mod">
          <ac:chgData name=" " userId="874ace54-f02b-40ba-83d2-6816d7eb4252" providerId="ADAL" clId="{8CFC7D68-DEFD-4791-998D-ADEB3D229F5E}" dt="2023-06-22T17:21:59.693" v="2925" actId="1076"/>
          <ac:spMkLst>
            <pc:docMk/>
            <pc:sldMk cId="3147191190" sldId="438"/>
            <ac:spMk id="32" creationId="{11B2928D-AE6B-43A5-9CF7-F5FEBB11594E}"/>
          </ac:spMkLst>
        </pc:spChg>
        <pc:spChg chg="add mod">
          <ac:chgData name=" " userId="874ace54-f02b-40ba-83d2-6816d7eb4252" providerId="ADAL" clId="{8CFC7D68-DEFD-4791-998D-ADEB3D229F5E}" dt="2023-06-22T17:21:59.693" v="2925" actId="1076"/>
          <ac:spMkLst>
            <pc:docMk/>
            <pc:sldMk cId="3147191190" sldId="438"/>
            <ac:spMk id="33" creationId="{08169173-0491-4508-A40B-A83D2B8D994E}"/>
          </ac:spMkLst>
        </pc:spChg>
        <pc:spChg chg="add mod">
          <ac:chgData name=" " userId="874ace54-f02b-40ba-83d2-6816d7eb4252" providerId="ADAL" clId="{8CFC7D68-DEFD-4791-998D-ADEB3D229F5E}" dt="2023-06-22T17:21:59.693" v="2925" actId="1076"/>
          <ac:spMkLst>
            <pc:docMk/>
            <pc:sldMk cId="3147191190" sldId="438"/>
            <ac:spMk id="34" creationId="{E15EC325-DBDA-491D-8826-F486D0FB1D98}"/>
          </ac:spMkLst>
        </pc:spChg>
        <pc:spChg chg="add mod">
          <ac:chgData name=" " userId="874ace54-f02b-40ba-83d2-6816d7eb4252" providerId="ADAL" clId="{8CFC7D68-DEFD-4791-998D-ADEB3D229F5E}" dt="2023-06-22T17:21:59.693" v="2925" actId="1076"/>
          <ac:spMkLst>
            <pc:docMk/>
            <pc:sldMk cId="3147191190" sldId="438"/>
            <ac:spMk id="35" creationId="{FE6DF78E-F51A-494A-857C-442B7018DA2F}"/>
          </ac:spMkLst>
        </pc:spChg>
        <pc:spChg chg="add mod">
          <ac:chgData name=" " userId="874ace54-f02b-40ba-83d2-6816d7eb4252" providerId="ADAL" clId="{8CFC7D68-DEFD-4791-998D-ADEB3D229F5E}" dt="2023-06-22T17:21:59.693" v="2925" actId="1076"/>
          <ac:spMkLst>
            <pc:docMk/>
            <pc:sldMk cId="3147191190" sldId="438"/>
            <ac:spMk id="36" creationId="{225D349D-A687-41A7-B7F8-E7C72F508099}"/>
          </ac:spMkLst>
        </pc:spChg>
        <pc:spChg chg="add mod">
          <ac:chgData name=" " userId="874ace54-f02b-40ba-83d2-6816d7eb4252" providerId="ADAL" clId="{8CFC7D68-DEFD-4791-998D-ADEB3D229F5E}" dt="2023-06-22T17:21:59.693" v="2925" actId="1076"/>
          <ac:spMkLst>
            <pc:docMk/>
            <pc:sldMk cId="3147191190" sldId="438"/>
            <ac:spMk id="37" creationId="{FE870B68-5DCC-4E11-B062-7E764F09C34A}"/>
          </ac:spMkLst>
        </pc:spChg>
        <pc:spChg chg="add mod">
          <ac:chgData name=" " userId="874ace54-f02b-40ba-83d2-6816d7eb4252" providerId="ADAL" clId="{8CFC7D68-DEFD-4791-998D-ADEB3D229F5E}" dt="2023-06-22T17:21:59.693" v="2925" actId="1076"/>
          <ac:spMkLst>
            <pc:docMk/>
            <pc:sldMk cId="3147191190" sldId="438"/>
            <ac:spMk id="38" creationId="{77C60F17-C6FA-4172-B6DD-FDB099EAD56E}"/>
          </ac:spMkLst>
        </pc:spChg>
        <pc:spChg chg="add mod">
          <ac:chgData name=" " userId="874ace54-f02b-40ba-83d2-6816d7eb4252" providerId="ADAL" clId="{8CFC7D68-DEFD-4791-998D-ADEB3D229F5E}" dt="2023-06-22T17:21:59.693" v="2925" actId="1076"/>
          <ac:spMkLst>
            <pc:docMk/>
            <pc:sldMk cId="3147191190" sldId="438"/>
            <ac:spMk id="39" creationId="{80E65D8C-1422-47EA-95BE-B15FB40C4EEA}"/>
          </ac:spMkLst>
        </pc:spChg>
        <pc:spChg chg="add mod">
          <ac:chgData name=" " userId="874ace54-f02b-40ba-83d2-6816d7eb4252" providerId="ADAL" clId="{8CFC7D68-DEFD-4791-998D-ADEB3D229F5E}" dt="2023-06-22T17:21:59.693" v="2925" actId="1076"/>
          <ac:spMkLst>
            <pc:docMk/>
            <pc:sldMk cId="3147191190" sldId="438"/>
            <ac:spMk id="40" creationId="{61330783-114A-40A6-9264-C50F003EB89F}"/>
          </ac:spMkLst>
        </pc:spChg>
        <pc:spChg chg="add mod">
          <ac:chgData name=" " userId="874ace54-f02b-40ba-83d2-6816d7eb4252" providerId="ADAL" clId="{8CFC7D68-DEFD-4791-998D-ADEB3D229F5E}" dt="2023-06-22T17:21:59.693" v="2925" actId="1076"/>
          <ac:spMkLst>
            <pc:docMk/>
            <pc:sldMk cId="3147191190" sldId="438"/>
            <ac:spMk id="41" creationId="{BFCC2915-41C0-4907-BA50-3C4D5A4B590D}"/>
          </ac:spMkLst>
        </pc:spChg>
        <pc:spChg chg="add mod">
          <ac:chgData name=" " userId="874ace54-f02b-40ba-83d2-6816d7eb4252" providerId="ADAL" clId="{8CFC7D68-DEFD-4791-998D-ADEB3D229F5E}" dt="2023-06-22T17:21:59.693" v="2925" actId="1076"/>
          <ac:spMkLst>
            <pc:docMk/>
            <pc:sldMk cId="3147191190" sldId="438"/>
            <ac:spMk id="42" creationId="{87611A0A-1ECD-4B52-85C9-593ADA80C4BE}"/>
          </ac:spMkLst>
        </pc:spChg>
        <pc:spChg chg="add mod">
          <ac:chgData name=" " userId="874ace54-f02b-40ba-83d2-6816d7eb4252" providerId="ADAL" clId="{8CFC7D68-DEFD-4791-998D-ADEB3D229F5E}" dt="2023-06-22T17:21:59.693" v="2925" actId="1076"/>
          <ac:spMkLst>
            <pc:docMk/>
            <pc:sldMk cId="3147191190" sldId="438"/>
            <ac:spMk id="43" creationId="{41CBA5FC-7BDB-441A-B1B2-D2BB3C96B7DD}"/>
          </ac:spMkLst>
        </pc:spChg>
        <pc:spChg chg="add del mod">
          <ac:chgData name=" " userId="874ace54-f02b-40ba-83d2-6816d7eb4252" providerId="ADAL" clId="{8CFC7D68-DEFD-4791-998D-ADEB3D229F5E}" dt="2023-06-22T16:52:13.604" v="2720" actId="478"/>
          <ac:spMkLst>
            <pc:docMk/>
            <pc:sldMk cId="3147191190" sldId="438"/>
            <ac:spMk id="44" creationId="{0B7FF86B-854F-4BC1-BA57-DD8148DD001F}"/>
          </ac:spMkLst>
        </pc:spChg>
        <pc:spChg chg="add mod">
          <ac:chgData name=" " userId="874ace54-f02b-40ba-83d2-6816d7eb4252" providerId="ADAL" clId="{8CFC7D68-DEFD-4791-998D-ADEB3D229F5E}" dt="2023-06-22T17:21:59.693" v="2925" actId="1076"/>
          <ac:spMkLst>
            <pc:docMk/>
            <pc:sldMk cId="3147191190" sldId="438"/>
            <ac:spMk id="45" creationId="{0A10735F-35C5-4A3E-8F90-6D9D62ABB0BC}"/>
          </ac:spMkLst>
        </pc:spChg>
        <pc:spChg chg="add del mod">
          <ac:chgData name=" " userId="874ace54-f02b-40ba-83d2-6816d7eb4252" providerId="ADAL" clId="{8CFC7D68-DEFD-4791-998D-ADEB3D229F5E}" dt="2023-06-22T16:53:36.439" v="2738" actId="478"/>
          <ac:spMkLst>
            <pc:docMk/>
            <pc:sldMk cId="3147191190" sldId="438"/>
            <ac:spMk id="47" creationId="{CE70E7C6-B987-423B-8EA9-2BF46144F9A5}"/>
          </ac:spMkLst>
        </pc:spChg>
        <pc:spChg chg="add mod">
          <ac:chgData name=" " userId="874ace54-f02b-40ba-83d2-6816d7eb4252" providerId="ADAL" clId="{8CFC7D68-DEFD-4791-998D-ADEB3D229F5E}" dt="2023-06-22T17:21:59.693" v="2925" actId="1076"/>
          <ac:spMkLst>
            <pc:docMk/>
            <pc:sldMk cId="3147191190" sldId="438"/>
            <ac:spMk id="48" creationId="{219DF04C-AB19-4094-A295-272A551EE1FF}"/>
          </ac:spMkLst>
        </pc:spChg>
        <pc:spChg chg="add mod">
          <ac:chgData name=" " userId="874ace54-f02b-40ba-83d2-6816d7eb4252" providerId="ADAL" clId="{8CFC7D68-DEFD-4791-998D-ADEB3D229F5E}" dt="2023-06-22T17:21:59.693" v="2925" actId="1076"/>
          <ac:spMkLst>
            <pc:docMk/>
            <pc:sldMk cId="3147191190" sldId="438"/>
            <ac:spMk id="49" creationId="{CF0D03A2-A444-44C5-BB6A-CF95D1E5009E}"/>
          </ac:spMkLst>
        </pc:spChg>
        <pc:spChg chg="add mod">
          <ac:chgData name=" " userId="874ace54-f02b-40ba-83d2-6816d7eb4252" providerId="ADAL" clId="{8CFC7D68-DEFD-4791-998D-ADEB3D229F5E}" dt="2023-06-22T17:21:59.693" v="2925" actId="1076"/>
          <ac:spMkLst>
            <pc:docMk/>
            <pc:sldMk cId="3147191190" sldId="438"/>
            <ac:spMk id="50" creationId="{A728F8F2-5DDB-4E80-A641-CA33E87436A1}"/>
          </ac:spMkLst>
        </pc:spChg>
        <pc:spChg chg="add mod">
          <ac:chgData name=" " userId="874ace54-f02b-40ba-83d2-6816d7eb4252" providerId="ADAL" clId="{8CFC7D68-DEFD-4791-998D-ADEB3D229F5E}" dt="2023-06-22T17:21:59.693" v="2925" actId="1076"/>
          <ac:spMkLst>
            <pc:docMk/>
            <pc:sldMk cId="3147191190" sldId="438"/>
            <ac:spMk id="51" creationId="{0E332B94-B2FA-4560-A6BE-B593347A2D9D}"/>
          </ac:spMkLst>
        </pc:spChg>
        <pc:spChg chg="add mod">
          <ac:chgData name=" " userId="874ace54-f02b-40ba-83d2-6816d7eb4252" providerId="ADAL" clId="{8CFC7D68-DEFD-4791-998D-ADEB3D229F5E}" dt="2023-06-22T17:21:59.693" v="2925" actId="1076"/>
          <ac:spMkLst>
            <pc:docMk/>
            <pc:sldMk cId="3147191190" sldId="438"/>
            <ac:spMk id="52" creationId="{6E491611-A2E1-406F-B9FE-DFC9130B6A98}"/>
          </ac:spMkLst>
        </pc:spChg>
        <pc:spChg chg="add mod">
          <ac:chgData name=" " userId="874ace54-f02b-40ba-83d2-6816d7eb4252" providerId="ADAL" clId="{8CFC7D68-DEFD-4791-998D-ADEB3D229F5E}" dt="2023-06-22T17:21:59.693" v="2925" actId="1076"/>
          <ac:spMkLst>
            <pc:docMk/>
            <pc:sldMk cId="3147191190" sldId="438"/>
            <ac:spMk id="53" creationId="{BD4C9118-F0CB-4BB8-871F-3F0F2E71AB46}"/>
          </ac:spMkLst>
        </pc:spChg>
        <pc:spChg chg="add mod">
          <ac:chgData name=" " userId="874ace54-f02b-40ba-83d2-6816d7eb4252" providerId="ADAL" clId="{8CFC7D68-DEFD-4791-998D-ADEB3D229F5E}" dt="2023-06-22T17:21:41.553" v="2921"/>
          <ac:spMkLst>
            <pc:docMk/>
            <pc:sldMk cId="3147191190" sldId="438"/>
            <ac:spMk id="54" creationId="{33E5A4B1-3F86-498C-B9A1-5E3E723BD6E5}"/>
          </ac:spMkLst>
        </pc:spChg>
        <pc:picChg chg="add mod">
          <ac:chgData name=" " userId="874ace54-f02b-40ba-83d2-6816d7eb4252" providerId="ADAL" clId="{8CFC7D68-DEFD-4791-998D-ADEB3D229F5E}" dt="2023-06-22T16:42:36.723" v="2589" actId="571"/>
          <ac:picMkLst>
            <pc:docMk/>
            <pc:sldMk cId="3147191190" sldId="438"/>
            <ac:picMk id="19" creationId="{630CBEE6-101C-462C-B44D-061F31F9B6C5}"/>
          </ac:picMkLst>
        </pc:picChg>
        <pc:picChg chg="mod">
          <ac:chgData name=" " userId="874ace54-f02b-40ba-83d2-6816d7eb4252" providerId="ADAL" clId="{8CFC7D68-DEFD-4791-998D-ADEB3D229F5E}" dt="2023-06-22T17:21:59.693" v="2925" actId="1076"/>
          <ac:picMkLst>
            <pc:docMk/>
            <pc:sldMk cId="3147191190" sldId="438"/>
            <ac:picMk id="21" creationId="{00000000-0000-0000-0000-000000000000}"/>
          </ac:picMkLst>
        </pc:picChg>
        <pc:picChg chg="mod">
          <ac:chgData name=" " userId="874ace54-f02b-40ba-83d2-6816d7eb4252" providerId="ADAL" clId="{8CFC7D68-DEFD-4791-998D-ADEB3D229F5E}" dt="2023-06-22T17:21:59.693" v="2925" actId="1076"/>
          <ac:picMkLst>
            <pc:docMk/>
            <pc:sldMk cId="3147191190" sldId="438"/>
            <ac:picMk id="22" creationId="{00000000-0000-0000-0000-000000000000}"/>
          </ac:picMkLst>
        </pc:picChg>
        <pc:picChg chg="mod">
          <ac:chgData name=" " userId="874ace54-f02b-40ba-83d2-6816d7eb4252" providerId="ADAL" clId="{8CFC7D68-DEFD-4791-998D-ADEB3D229F5E}" dt="2023-06-22T17:21:59.693" v="2925" actId="1076"/>
          <ac:picMkLst>
            <pc:docMk/>
            <pc:sldMk cId="3147191190" sldId="438"/>
            <ac:picMk id="23" creationId="{00000000-0000-0000-0000-000000000000}"/>
          </ac:picMkLst>
        </pc:picChg>
        <pc:picChg chg="add mod">
          <ac:chgData name=" " userId="874ace54-f02b-40ba-83d2-6816d7eb4252" providerId="ADAL" clId="{8CFC7D68-DEFD-4791-998D-ADEB3D229F5E}" dt="2023-06-22T16:42:50.373" v="2592" actId="571"/>
          <ac:picMkLst>
            <pc:docMk/>
            <pc:sldMk cId="3147191190" sldId="438"/>
            <ac:picMk id="26" creationId="{1759DF9A-96CD-437E-AB09-FDBD022CE246}"/>
          </ac:picMkLst>
        </pc:picChg>
        <pc:picChg chg="add mod">
          <ac:chgData name=" " userId="874ace54-f02b-40ba-83d2-6816d7eb4252" providerId="ADAL" clId="{8CFC7D68-DEFD-4791-998D-ADEB3D229F5E}" dt="2023-06-22T16:52:46.749" v="2729" actId="571"/>
          <ac:picMkLst>
            <pc:docMk/>
            <pc:sldMk cId="3147191190" sldId="438"/>
            <ac:picMk id="46" creationId="{35714C99-D0BE-4019-9034-A975FA2AF32B}"/>
          </ac:picMkLst>
        </pc:picChg>
      </pc:sldChg>
      <pc:sldChg chg="modSp add del">
        <pc:chgData name=" " userId="874ace54-f02b-40ba-83d2-6816d7eb4252" providerId="ADAL" clId="{8CFC7D68-DEFD-4791-998D-ADEB3D229F5E}" dt="2023-06-22T16:28:05.091" v="2162" actId="2696"/>
        <pc:sldMkLst>
          <pc:docMk/>
          <pc:sldMk cId="2801814967" sldId="439"/>
        </pc:sldMkLst>
        <pc:spChg chg="mod">
          <ac:chgData name=" " userId="874ace54-f02b-40ba-83d2-6816d7eb4252" providerId="ADAL" clId="{8CFC7D68-DEFD-4791-998D-ADEB3D229F5E}" dt="2023-06-22T16:03:55.062" v="928" actId="20577"/>
          <ac:spMkLst>
            <pc:docMk/>
            <pc:sldMk cId="2801814967" sldId="439"/>
            <ac:spMk id="24" creationId="{00000000-0000-0000-0000-000000000000}"/>
          </ac:spMkLst>
        </pc:spChg>
      </pc:sldChg>
      <pc:sldChg chg="addSp delSp modSp add ord">
        <pc:chgData name=" " userId="874ace54-f02b-40ba-83d2-6816d7eb4252" providerId="ADAL" clId="{8CFC7D68-DEFD-4791-998D-ADEB3D229F5E}" dt="2023-06-22T21:46:05.368" v="6400" actId="20577"/>
        <pc:sldMkLst>
          <pc:docMk/>
          <pc:sldMk cId="1882576619" sldId="440"/>
        </pc:sldMkLst>
        <pc:spChg chg="mod">
          <ac:chgData name=" " userId="874ace54-f02b-40ba-83d2-6816d7eb4252" providerId="ADAL" clId="{8CFC7D68-DEFD-4791-998D-ADEB3D229F5E}" dt="2023-06-22T17:20:43.927" v="2911" actId="1076"/>
          <ac:spMkLst>
            <pc:docMk/>
            <pc:sldMk cId="1882576619" sldId="440"/>
            <ac:spMk id="5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17:20:43.927" v="2911" actId="1076"/>
          <ac:spMkLst>
            <pc:docMk/>
            <pc:sldMk cId="1882576619" sldId="440"/>
            <ac:spMk id="6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17:20:43.927" v="2911" actId="1076"/>
          <ac:spMkLst>
            <pc:docMk/>
            <pc:sldMk cId="1882576619" sldId="440"/>
            <ac:spMk id="7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17:20:43.927" v="2911" actId="1076"/>
          <ac:spMkLst>
            <pc:docMk/>
            <pc:sldMk cId="1882576619" sldId="440"/>
            <ac:spMk id="8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17:20:43.927" v="2911" actId="1076"/>
          <ac:spMkLst>
            <pc:docMk/>
            <pc:sldMk cId="1882576619" sldId="440"/>
            <ac:spMk id="9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17:20:43.927" v="2911" actId="1076"/>
          <ac:spMkLst>
            <pc:docMk/>
            <pc:sldMk cId="1882576619" sldId="440"/>
            <ac:spMk id="10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17:20:43.927" v="2911" actId="1076"/>
          <ac:spMkLst>
            <pc:docMk/>
            <pc:sldMk cId="1882576619" sldId="440"/>
            <ac:spMk id="11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17:20:43.927" v="2911" actId="1076"/>
          <ac:spMkLst>
            <pc:docMk/>
            <pc:sldMk cId="1882576619" sldId="440"/>
            <ac:spMk id="12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17:20:43.927" v="2911" actId="1076"/>
          <ac:spMkLst>
            <pc:docMk/>
            <pc:sldMk cId="1882576619" sldId="440"/>
            <ac:spMk id="13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17:20:43.927" v="2911" actId="1076"/>
          <ac:spMkLst>
            <pc:docMk/>
            <pc:sldMk cId="1882576619" sldId="440"/>
            <ac:spMk id="14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21:46:05.368" v="6400" actId="20577"/>
          <ac:spMkLst>
            <pc:docMk/>
            <pc:sldMk cId="1882576619" sldId="440"/>
            <ac:spMk id="17" creationId="{B2BDDA1B-4613-4369-A9E0-C9D96487D002}"/>
          </ac:spMkLst>
        </pc:spChg>
        <pc:spChg chg="mod">
          <ac:chgData name=" " userId="874ace54-f02b-40ba-83d2-6816d7eb4252" providerId="ADAL" clId="{8CFC7D68-DEFD-4791-998D-ADEB3D229F5E}" dt="2023-06-22T17:20:43.927" v="2911" actId="1076"/>
          <ac:spMkLst>
            <pc:docMk/>
            <pc:sldMk cId="1882576619" sldId="440"/>
            <ac:spMk id="18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17:20:43.927" v="2911" actId="1076"/>
          <ac:spMkLst>
            <pc:docMk/>
            <pc:sldMk cId="1882576619" sldId="440"/>
            <ac:spMk id="19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17:20:43.927" v="2911" actId="1076"/>
          <ac:spMkLst>
            <pc:docMk/>
            <pc:sldMk cId="1882576619" sldId="440"/>
            <ac:spMk id="20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17:20:43.927" v="2911" actId="1076"/>
          <ac:spMkLst>
            <pc:docMk/>
            <pc:sldMk cId="1882576619" sldId="440"/>
            <ac:spMk id="21" creationId="{00000000-0000-0000-0000-000000000000}"/>
          </ac:spMkLst>
        </pc:spChg>
        <pc:spChg chg="add del mod">
          <ac:chgData name=" " userId="874ace54-f02b-40ba-83d2-6816d7eb4252" providerId="ADAL" clId="{8CFC7D68-DEFD-4791-998D-ADEB3D229F5E}" dt="2023-06-22T17:20:33.130" v="2908" actId="478"/>
          <ac:spMkLst>
            <pc:docMk/>
            <pc:sldMk cId="1882576619" sldId="440"/>
            <ac:spMk id="22" creationId="{A699C520-C832-42BF-B3B1-3ED75CA2197F}"/>
          </ac:spMkLst>
        </pc:spChg>
        <pc:spChg chg="del">
          <ac:chgData name=" " userId="874ace54-f02b-40ba-83d2-6816d7eb4252" providerId="ADAL" clId="{8CFC7D68-DEFD-4791-998D-ADEB3D229F5E}" dt="2023-06-22T16:29:33.229" v="2164" actId="478"/>
          <ac:spMkLst>
            <pc:docMk/>
            <pc:sldMk cId="1882576619" sldId="440"/>
            <ac:spMk id="23" creationId="{00000000-0000-0000-0000-000000000000}"/>
          </ac:spMkLst>
        </pc:spChg>
        <pc:spChg chg="add del mod">
          <ac:chgData name=" " userId="874ace54-f02b-40ba-83d2-6816d7eb4252" providerId="ADAL" clId="{8CFC7D68-DEFD-4791-998D-ADEB3D229F5E}" dt="2023-06-22T17:20:33.130" v="2908" actId="478"/>
          <ac:spMkLst>
            <pc:docMk/>
            <pc:sldMk cId="1882576619" sldId="440"/>
            <ac:spMk id="24" creationId="{6A8CFCCA-99A1-434A-8A3E-E54423BF7B63}"/>
          </ac:spMkLst>
        </pc:spChg>
        <pc:spChg chg="add mod">
          <ac:chgData name=" " userId="874ace54-f02b-40ba-83d2-6816d7eb4252" providerId="ADAL" clId="{8CFC7D68-DEFD-4791-998D-ADEB3D229F5E}" dt="2023-06-22T17:20:47.730" v="2912" actId="1076"/>
          <ac:spMkLst>
            <pc:docMk/>
            <pc:sldMk cId="1882576619" sldId="440"/>
            <ac:spMk id="25" creationId="{0C13F764-7182-4AAF-B967-522CC4AE6041}"/>
          </ac:spMkLst>
        </pc:spChg>
        <pc:spChg chg="add mod">
          <ac:chgData name=" " userId="874ace54-f02b-40ba-83d2-6816d7eb4252" providerId="ADAL" clId="{8CFC7D68-DEFD-4791-998D-ADEB3D229F5E}" dt="2023-06-22T21:37:57.716" v="5665"/>
          <ac:spMkLst>
            <pc:docMk/>
            <pc:sldMk cId="1882576619" sldId="440"/>
            <ac:spMk id="26" creationId="{0D0966F7-DFA2-4189-9567-1772DF05EF36}"/>
          </ac:spMkLst>
        </pc:spChg>
        <pc:spChg chg="add mod">
          <ac:chgData name=" " userId="874ace54-f02b-40ba-83d2-6816d7eb4252" providerId="ADAL" clId="{8CFC7D68-DEFD-4791-998D-ADEB3D229F5E}" dt="2023-06-22T21:38:44.006" v="5926" actId="20577"/>
          <ac:spMkLst>
            <pc:docMk/>
            <pc:sldMk cId="1882576619" sldId="440"/>
            <ac:spMk id="27" creationId="{EE203133-8FD7-45ED-8CE4-2FAE8652D3BB}"/>
          </ac:spMkLst>
        </pc:spChg>
        <pc:spChg chg="add del mod">
          <ac:chgData name=" " userId="874ace54-f02b-40ba-83d2-6816d7eb4252" providerId="ADAL" clId="{8CFC7D68-DEFD-4791-998D-ADEB3D229F5E}" dt="2023-06-22T21:38:45.799" v="5928"/>
          <ac:spMkLst>
            <pc:docMk/>
            <pc:sldMk cId="1882576619" sldId="440"/>
            <ac:spMk id="28" creationId="{0CF0DF6F-4426-4C35-83C6-DDFC9FE09258}"/>
          </ac:spMkLst>
        </pc:spChg>
        <pc:picChg chg="mod">
          <ac:chgData name=" " userId="874ace54-f02b-40ba-83d2-6816d7eb4252" providerId="ADAL" clId="{8CFC7D68-DEFD-4791-998D-ADEB3D229F5E}" dt="2023-06-22T17:20:43.927" v="2911" actId="1076"/>
          <ac:picMkLst>
            <pc:docMk/>
            <pc:sldMk cId="1882576619" sldId="440"/>
            <ac:picMk id="4" creationId="{00000000-0000-0000-0000-000000000000}"/>
          </ac:picMkLst>
        </pc:picChg>
      </pc:sldChg>
      <pc:sldChg chg="modSp add">
        <pc:chgData name=" " userId="874ace54-f02b-40ba-83d2-6816d7eb4252" providerId="ADAL" clId="{8CFC7D68-DEFD-4791-998D-ADEB3D229F5E}" dt="2023-06-22T21:46:20.449" v="6439" actId="20577"/>
        <pc:sldMkLst>
          <pc:docMk/>
          <pc:sldMk cId="1988627233" sldId="441"/>
        </pc:sldMkLst>
        <pc:spChg chg="mod">
          <ac:chgData name=" " userId="874ace54-f02b-40ba-83d2-6816d7eb4252" providerId="ADAL" clId="{8CFC7D68-DEFD-4791-998D-ADEB3D229F5E}" dt="2023-06-22T21:46:20.449" v="6439" actId="20577"/>
          <ac:spMkLst>
            <pc:docMk/>
            <pc:sldMk cId="1988627233" sldId="441"/>
            <ac:spMk id="17" creationId="{B2BDDA1B-4613-4369-A9E0-C9D96487D002}"/>
          </ac:spMkLst>
        </pc:spChg>
      </pc:sldChg>
      <pc:sldChg chg="modSp add">
        <pc:chgData name=" " userId="874ace54-f02b-40ba-83d2-6816d7eb4252" providerId="ADAL" clId="{8CFC7D68-DEFD-4791-998D-ADEB3D229F5E}" dt="2023-06-22T21:46:24.455" v="6452" actId="20577"/>
        <pc:sldMkLst>
          <pc:docMk/>
          <pc:sldMk cId="3974052202" sldId="442"/>
        </pc:sldMkLst>
        <pc:spChg chg="mod">
          <ac:chgData name=" " userId="874ace54-f02b-40ba-83d2-6816d7eb4252" providerId="ADAL" clId="{8CFC7D68-DEFD-4791-998D-ADEB3D229F5E}" dt="2023-06-22T21:46:24.455" v="6452" actId="20577"/>
          <ac:spMkLst>
            <pc:docMk/>
            <pc:sldMk cId="3974052202" sldId="442"/>
            <ac:spMk id="17" creationId="{B2BDDA1B-4613-4369-A9E0-C9D96487D002}"/>
          </ac:spMkLst>
        </pc:spChg>
      </pc:sldChg>
      <pc:sldChg chg="modSp add del">
        <pc:chgData name=" " userId="874ace54-f02b-40ba-83d2-6816d7eb4252" providerId="ADAL" clId="{8CFC7D68-DEFD-4791-998D-ADEB3D229F5E}" dt="2023-06-22T19:15:01.971" v="3519" actId="2696"/>
        <pc:sldMkLst>
          <pc:docMk/>
          <pc:sldMk cId="415146458" sldId="443"/>
        </pc:sldMkLst>
        <pc:spChg chg="mod">
          <ac:chgData name=" " userId="874ace54-f02b-40ba-83d2-6816d7eb4252" providerId="ADAL" clId="{8CFC7D68-DEFD-4791-998D-ADEB3D229F5E}" dt="2023-06-22T17:13:57.351" v="2857" actId="20577"/>
          <ac:spMkLst>
            <pc:docMk/>
            <pc:sldMk cId="415146458" sldId="443"/>
            <ac:spMk id="2" creationId="{150E97AD-E170-4127-A438-30FD99459CED}"/>
          </ac:spMkLst>
        </pc:spChg>
      </pc:sldChg>
      <pc:sldChg chg="add del">
        <pc:chgData name=" " userId="874ace54-f02b-40ba-83d2-6816d7eb4252" providerId="ADAL" clId="{8CFC7D68-DEFD-4791-998D-ADEB3D229F5E}" dt="2023-06-22T19:18:19.166" v="3562" actId="2696"/>
        <pc:sldMkLst>
          <pc:docMk/>
          <pc:sldMk cId="1720142654" sldId="444"/>
        </pc:sldMkLst>
      </pc:sldChg>
      <pc:sldChg chg="add del">
        <pc:chgData name=" " userId="874ace54-f02b-40ba-83d2-6816d7eb4252" providerId="ADAL" clId="{8CFC7D68-DEFD-4791-998D-ADEB3D229F5E}" dt="2023-06-22T19:18:19.139" v="3561" actId="2696"/>
        <pc:sldMkLst>
          <pc:docMk/>
          <pc:sldMk cId="4292572497" sldId="445"/>
        </pc:sldMkLst>
      </pc:sldChg>
      <pc:sldChg chg="delSp modSp add">
        <pc:chgData name=" " userId="874ace54-f02b-40ba-83d2-6816d7eb4252" providerId="ADAL" clId="{8CFC7D68-DEFD-4791-998D-ADEB3D229F5E}" dt="2023-06-22T20:18:13.045" v="4228" actId="478"/>
        <pc:sldMkLst>
          <pc:docMk/>
          <pc:sldMk cId="3073969962" sldId="446"/>
        </pc:sldMkLst>
        <pc:spChg chg="mod topLvl">
          <ac:chgData name=" " userId="874ace54-f02b-40ba-83d2-6816d7eb4252" providerId="ADAL" clId="{8CFC7D68-DEFD-4791-998D-ADEB3D229F5E}" dt="2023-06-22T20:16:16.281" v="4165" actId="165"/>
          <ac:spMkLst>
            <pc:docMk/>
            <pc:sldMk cId="3073969962" sldId="446"/>
            <ac:spMk id="5" creationId="{134081AA-E32B-F23D-CC97-F308C29AEB46}"/>
          </ac:spMkLst>
        </pc:spChg>
        <pc:spChg chg="mod topLvl">
          <ac:chgData name=" " userId="874ace54-f02b-40ba-83d2-6816d7eb4252" providerId="ADAL" clId="{8CFC7D68-DEFD-4791-998D-ADEB3D229F5E}" dt="2023-06-22T20:16:16.281" v="4165" actId="165"/>
          <ac:spMkLst>
            <pc:docMk/>
            <pc:sldMk cId="3073969962" sldId="446"/>
            <ac:spMk id="6" creationId="{AF4959C2-0909-B5E7-AC74-EF97A638A798}"/>
          </ac:spMkLst>
        </pc:spChg>
        <pc:spChg chg="mod topLvl">
          <ac:chgData name=" " userId="874ace54-f02b-40ba-83d2-6816d7eb4252" providerId="ADAL" clId="{8CFC7D68-DEFD-4791-998D-ADEB3D229F5E}" dt="2023-06-22T20:16:16.281" v="4165" actId="165"/>
          <ac:spMkLst>
            <pc:docMk/>
            <pc:sldMk cId="3073969962" sldId="446"/>
            <ac:spMk id="7" creationId="{591E47C3-81EF-5778-36D5-522D659D2847}"/>
          </ac:spMkLst>
        </pc:spChg>
        <pc:spChg chg="mod topLvl">
          <ac:chgData name=" " userId="874ace54-f02b-40ba-83d2-6816d7eb4252" providerId="ADAL" clId="{8CFC7D68-DEFD-4791-998D-ADEB3D229F5E}" dt="2023-06-22T20:16:16.281" v="4165" actId="165"/>
          <ac:spMkLst>
            <pc:docMk/>
            <pc:sldMk cId="3073969962" sldId="446"/>
            <ac:spMk id="8" creationId="{C3DC82B4-4C03-C9C4-8D9D-BE26ADDD0889}"/>
          </ac:spMkLst>
        </pc:spChg>
        <pc:spChg chg="mod topLvl">
          <ac:chgData name=" " userId="874ace54-f02b-40ba-83d2-6816d7eb4252" providerId="ADAL" clId="{8CFC7D68-DEFD-4791-998D-ADEB3D229F5E}" dt="2023-06-22T20:16:16.281" v="4165" actId="165"/>
          <ac:spMkLst>
            <pc:docMk/>
            <pc:sldMk cId="3073969962" sldId="446"/>
            <ac:spMk id="9" creationId="{83743021-62E1-06DA-119B-858E78972889}"/>
          </ac:spMkLst>
        </pc:spChg>
        <pc:spChg chg="mod topLvl">
          <ac:chgData name=" " userId="874ace54-f02b-40ba-83d2-6816d7eb4252" providerId="ADAL" clId="{8CFC7D68-DEFD-4791-998D-ADEB3D229F5E}" dt="2023-06-22T20:16:16.281" v="4165" actId="165"/>
          <ac:spMkLst>
            <pc:docMk/>
            <pc:sldMk cId="3073969962" sldId="446"/>
            <ac:spMk id="10" creationId="{ED41E6D7-C7CE-BE49-C147-E288DA6C7329}"/>
          </ac:spMkLst>
        </pc:spChg>
        <pc:spChg chg="mod topLvl">
          <ac:chgData name=" " userId="874ace54-f02b-40ba-83d2-6816d7eb4252" providerId="ADAL" clId="{8CFC7D68-DEFD-4791-998D-ADEB3D229F5E}" dt="2023-06-22T20:16:16.281" v="4165" actId="165"/>
          <ac:spMkLst>
            <pc:docMk/>
            <pc:sldMk cId="3073969962" sldId="446"/>
            <ac:spMk id="11" creationId="{F4E6EBAD-78B4-0DA6-47A3-567474479602}"/>
          </ac:spMkLst>
        </pc:spChg>
        <pc:spChg chg="mod topLvl">
          <ac:chgData name=" " userId="874ace54-f02b-40ba-83d2-6816d7eb4252" providerId="ADAL" clId="{8CFC7D68-DEFD-4791-998D-ADEB3D229F5E}" dt="2023-06-22T20:16:16.281" v="4165" actId="165"/>
          <ac:spMkLst>
            <pc:docMk/>
            <pc:sldMk cId="3073969962" sldId="446"/>
            <ac:spMk id="12" creationId="{2A606F61-6AF5-2712-F209-060D569A6725}"/>
          </ac:spMkLst>
        </pc:spChg>
        <pc:spChg chg="mod topLvl">
          <ac:chgData name=" " userId="874ace54-f02b-40ba-83d2-6816d7eb4252" providerId="ADAL" clId="{8CFC7D68-DEFD-4791-998D-ADEB3D229F5E}" dt="2023-06-22T20:16:16.281" v="4165" actId="165"/>
          <ac:spMkLst>
            <pc:docMk/>
            <pc:sldMk cId="3073969962" sldId="446"/>
            <ac:spMk id="13" creationId="{58716615-C20F-13C0-FB3A-273BFD6A5751}"/>
          </ac:spMkLst>
        </pc:spChg>
        <pc:spChg chg="mod topLvl">
          <ac:chgData name=" " userId="874ace54-f02b-40ba-83d2-6816d7eb4252" providerId="ADAL" clId="{8CFC7D68-DEFD-4791-998D-ADEB3D229F5E}" dt="2023-06-22T20:16:16.281" v="4165" actId="165"/>
          <ac:spMkLst>
            <pc:docMk/>
            <pc:sldMk cId="3073969962" sldId="446"/>
            <ac:spMk id="14" creationId="{F37497CC-86B5-111D-D8C4-E3BBEE4C2898}"/>
          </ac:spMkLst>
        </pc:spChg>
        <pc:spChg chg="mod topLvl">
          <ac:chgData name=" " userId="874ace54-f02b-40ba-83d2-6816d7eb4252" providerId="ADAL" clId="{8CFC7D68-DEFD-4791-998D-ADEB3D229F5E}" dt="2023-06-22T20:16:16.281" v="4165" actId="165"/>
          <ac:spMkLst>
            <pc:docMk/>
            <pc:sldMk cId="3073969962" sldId="446"/>
            <ac:spMk id="15" creationId="{9B2456C8-48C4-51ED-C3D1-FEA231E7B6AA}"/>
          </ac:spMkLst>
        </pc:spChg>
        <pc:spChg chg="mod topLvl">
          <ac:chgData name=" " userId="874ace54-f02b-40ba-83d2-6816d7eb4252" providerId="ADAL" clId="{8CFC7D68-DEFD-4791-998D-ADEB3D229F5E}" dt="2023-06-22T20:16:16.281" v="4165" actId="165"/>
          <ac:spMkLst>
            <pc:docMk/>
            <pc:sldMk cId="3073969962" sldId="446"/>
            <ac:spMk id="16" creationId="{D5574F4F-1E5A-58FE-6957-D418BAAD9483}"/>
          </ac:spMkLst>
        </pc:spChg>
        <pc:spChg chg="mod topLvl">
          <ac:chgData name=" " userId="874ace54-f02b-40ba-83d2-6816d7eb4252" providerId="ADAL" clId="{8CFC7D68-DEFD-4791-998D-ADEB3D229F5E}" dt="2023-06-22T20:16:16.281" v="4165" actId="165"/>
          <ac:spMkLst>
            <pc:docMk/>
            <pc:sldMk cId="3073969962" sldId="446"/>
            <ac:spMk id="17" creationId="{928811AD-4D26-9585-205F-079E259576AB}"/>
          </ac:spMkLst>
        </pc:spChg>
        <pc:spChg chg="mod topLvl">
          <ac:chgData name=" " userId="874ace54-f02b-40ba-83d2-6816d7eb4252" providerId="ADAL" clId="{8CFC7D68-DEFD-4791-998D-ADEB3D229F5E}" dt="2023-06-22T20:16:16.281" v="4165" actId="165"/>
          <ac:spMkLst>
            <pc:docMk/>
            <pc:sldMk cId="3073969962" sldId="446"/>
            <ac:spMk id="18" creationId="{08FF7A74-4EBA-1F5E-3246-9B3DEC945C93}"/>
          </ac:spMkLst>
        </pc:spChg>
        <pc:spChg chg="mod topLvl">
          <ac:chgData name=" " userId="874ace54-f02b-40ba-83d2-6816d7eb4252" providerId="ADAL" clId="{8CFC7D68-DEFD-4791-998D-ADEB3D229F5E}" dt="2023-06-22T20:16:16.281" v="4165" actId="165"/>
          <ac:spMkLst>
            <pc:docMk/>
            <pc:sldMk cId="3073969962" sldId="446"/>
            <ac:spMk id="19" creationId="{6DF08AAB-7A73-4006-A2D0-3CABC8DD9353}"/>
          </ac:spMkLst>
        </pc:spChg>
        <pc:spChg chg="mod topLvl">
          <ac:chgData name=" " userId="874ace54-f02b-40ba-83d2-6816d7eb4252" providerId="ADAL" clId="{8CFC7D68-DEFD-4791-998D-ADEB3D229F5E}" dt="2023-06-22T20:16:16.281" v="4165" actId="165"/>
          <ac:spMkLst>
            <pc:docMk/>
            <pc:sldMk cId="3073969962" sldId="446"/>
            <ac:spMk id="21" creationId="{3E1B9A80-7FE1-DBCA-D163-397E82328066}"/>
          </ac:spMkLst>
        </pc:spChg>
        <pc:spChg chg="mod topLvl">
          <ac:chgData name=" " userId="874ace54-f02b-40ba-83d2-6816d7eb4252" providerId="ADAL" clId="{8CFC7D68-DEFD-4791-998D-ADEB3D229F5E}" dt="2023-06-22T20:16:16.281" v="4165" actId="165"/>
          <ac:spMkLst>
            <pc:docMk/>
            <pc:sldMk cId="3073969962" sldId="446"/>
            <ac:spMk id="22" creationId="{B4488B2C-D45C-699D-0EF1-46CD9A0D7328}"/>
          </ac:spMkLst>
        </pc:spChg>
        <pc:spChg chg="mod topLvl">
          <ac:chgData name=" " userId="874ace54-f02b-40ba-83d2-6816d7eb4252" providerId="ADAL" clId="{8CFC7D68-DEFD-4791-998D-ADEB3D229F5E}" dt="2023-06-22T20:16:16.281" v="4165" actId="165"/>
          <ac:spMkLst>
            <pc:docMk/>
            <pc:sldMk cId="3073969962" sldId="446"/>
            <ac:spMk id="23" creationId="{7016DA0E-692D-882C-4BB0-D30FED9EC8BC}"/>
          </ac:spMkLst>
        </pc:spChg>
        <pc:spChg chg="mod topLvl">
          <ac:chgData name=" " userId="874ace54-f02b-40ba-83d2-6816d7eb4252" providerId="ADAL" clId="{8CFC7D68-DEFD-4791-998D-ADEB3D229F5E}" dt="2023-06-22T20:16:16.281" v="4165" actId="165"/>
          <ac:spMkLst>
            <pc:docMk/>
            <pc:sldMk cId="3073969962" sldId="446"/>
            <ac:spMk id="24" creationId="{7008BCFE-0EE4-8A3A-BAC7-EC6667F74D7A}"/>
          </ac:spMkLst>
        </pc:spChg>
        <pc:spChg chg="mod topLvl">
          <ac:chgData name=" " userId="874ace54-f02b-40ba-83d2-6816d7eb4252" providerId="ADAL" clId="{8CFC7D68-DEFD-4791-998D-ADEB3D229F5E}" dt="2023-06-22T20:16:16.281" v="4165" actId="165"/>
          <ac:spMkLst>
            <pc:docMk/>
            <pc:sldMk cId="3073969962" sldId="446"/>
            <ac:spMk id="25" creationId="{BAA35343-D51F-6AE0-8773-DB0EC793C83A}"/>
          </ac:spMkLst>
        </pc:spChg>
        <pc:spChg chg="mod topLvl">
          <ac:chgData name=" " userId="874ace54-f02b-40ba-83d2-6816d7eb4252" providerId="ADAL" clId="{8CFC7D68-DEFD-4791-998D-ADEB3D229F5E}" dt="2023-06-22T20:16:16.281" v="4165" actId="165"/>
          <ac:spMkLst>
            <pc:docMk/>
            <pc:sldMk cId="3073969962" sldId="446"/>
            <ac:spMk id="26" creationId="{F78C94F5-4E95-7A98-D66A-2E3338DCAD11}"/>
          </ac:spMkLst>
        </pc:spChg>
        <pc:spChg chg="mod topLvl">
          <ac:chgData name=" " userId="874ace54-f02b-40ba-83d2-6816d7eb4252" providerId="ADAL" clId="{8CFC7D68-DEFD-4791-998D-ADEB3D229F5E}" dt="2023-06-22T20:16:16.281" v="4165" actId="165"/>
          <ac:spMkLst>
            <pc:docMk/>
            <pc:sldMk cId="3073969962" sldId="446"/>
            <ac:spMk id="27" creationId="{C66C5B1F-0E82-85BA-DA90-AB981029E392}"/>
          </ac:spMkLst>
        </pc:spChg>
        <pc:spChg chg="mod topLvl">
          <ac:chgData name=" " userId="874ace54-f02b-40ba-83d2-6816d7eb4252" providerId="ADAL" clId="{8CFC7D68-DEFD-4791-998D-ADEB3D229F5E}" dt="2023-06-22T20:16:16.281" v="4165" actId="165"/>
          <ac:spMkLst>
            <pc:docMk/>
            <pc:sldMk cId="3073969962" sldId="446"/>
            <ac:spMk id="28" creationId="{0BDCD77E-776F-D95C-3924-ED10C7F4B2E9}"/>
          </ac:spMkLst>
        </pc:spChg>
        <pc:spChg chg="mod topLvl">
          <ac:chgData name=" " userId="874ace54-f02b-40ba-83d2-6816d7eb4252" providerId="ADAL" clId="{8CFC7D68-DEFD-4791-998D-ADEB3D229F5E}" dt="2023-06-22T20:16:16.281" v="4165" actId="165"/>
          <ac:spMkLst>
            <pc:docMk/>
            <pc:sldMk cId="3073969962" sldId="446"/>
            <ac:spMk id="29" creationId="{27F34B8D-5278-D3F0-B28D-8DE06882AA56}"/>
          </ac:spMkLst>
        </pc:spChg>
        <pc:spChg chg="mod topLvl">
          <ac:chgData name=" " userId="874ace54-f02b-40ba-83d2-6816d7eb4252" providerId="ADAL" clId="{8CFC7D68-DEFD-4791-998D-ADEB3D229F5E}" dt="2023-06-22T20:16:16.281" v="4165" actId="165"/>
          <ac:spMkLst>
            <pc:docMk/>
            <pc:sldMk cId="3073969962" sldId="446"/>
            <ac:spMk id="30" creationId="{FF74261A-B9ED-4A9A-646B-AA2C3E148C0B}"/>
          </ac:spMkLst>
        </pc:spChg>
        <pc:spChg chg="del">
          <ac:chgData name=" " userId="874ace54-f02b-40ba-83d2-6816d7eb4252" providerId="ADAL" clId="{8CFC7D68-DEFD-4791-998D-ADEB3D229F5E}" dt="2023-06-22T20:18:13.045" v="4228" actId="478"/>
          <ac:spMkLst>
            <pc:docMk/>
            <pc:sldMk cId="3073969962" sldId="446"/>
            <ac:spMk id="32" creationId="{8D213985-1864-2839-72E3-58083A148190}"/>
          </ac:spMkLst>
        </pc:spChg>
        <pc:spChg chg="mod">
          <ac:chgData name=" " userId="874ace54-f02b-40ba-83d2-6816d7eb4252" providerId="ADAL" clId="{8CFC7D68-DEFD-4791-998D-ADEB3D229F5E}" dt="2023-06-22T19:41:39.646" v="3789" actId="1076"/>
          <ac:spMkLst>
            <pc:docMk/>
            <pc:sldMk cId="3073969962" sldId="446"/>
            <ac:spMk id="34" creationId="{5AB1776F-6718-52F2-F4E6-CD88F81ECC04}"/>
          </ac:spMkLst>
        </pc:spChg>
        <pc:spChg chg="del">
          <ac:chgData name=" " userId="874ace54-f02b-40ba-83d2-6816d7eb4252" providerId="ADAL" clId="{8CFC7D68-DEFD-4791-998D-ADEB3D229F5E}" dt="2023-06-22T19:41:31.116" v="3788" actId="478"/>
          <ac:spMkLst>
            <pc:docMk/>
            <pc:sldMk cId="3073969962" sldId="446"/>
            <ac:spMk id="40" creationId="{076B1BA4-99D3-EF40-DCE3-03528876911A}"/>
          </ac:spMkLst>
        </pc:spChg>
        <pc:grpChg chg="del mod">
          <ac:chgData name=" " userId="874ace54-f02b-40ba-83d2-6816d7eb4252" providerId="ADAL" clId="{8CFC7D68-DEFD-4791-998D-ADEB3D229F5E}" dt="2023-06-22T20:16:16.281" v="4165" actId="165"/>
          <ac:grpSpMkLst>
            <pc:docMk/>
            <pc:sldMk cId="3073969962" sldId="446"/>
            <ac:grpSpMk id="31" creationId="{6D70F13A-8D07-EA03-1807-9807F0613418}"/>
          </ac:grpSpMkLst>
        </pc:grpChg>
      </pc:sldChg>
      <pc:sldChg chg="delSp modSp add">
        <pc:chgData name=" " userId="874ace54-f02b-40ba-83d2-6816d7eb4252" providerId="ADAL" clId="{8CFC7D68-DEFD-4791-998D-ADEB3D229F5E}" dt="2023-06-22T20:39:40.377" v="4404" actId="478"/>
        <pc:sldMkLst>
          <pc:docMk/>
          <pc:sldMk cId="2749236142" sldId="447"/>
        </pc:sldMkLst>
        <pc:spChg chg="mod">
          <ac:chgData name=" " userId="874ace54-f02b-40ba-83d2-6816d7eb4252" providerId="ADAL" clId="{8CFC7D68-DEFD-4791-998D-ADEB3D229F5E}" dt="2023-06-22T20:17:44.971" v="4227" actId="207"/>
          <ac:spMkLst>
            <pc:docMk/>
            <pc:sldMk cId="2749236142" sldId="447"/>
            <ac:spMk id="7" creationId="{42C7AFC5-3AA8-531E-8729-4E504B541550}"/>
          </ac:spMkLst>
        </pc:spChg>
        <pc:spChg chg="mod">
          <ac:chgData name=" " userId="874ace54-f02b-40ba-83d2-6816d7eb4252" providerId="ADAL" clId="{8CFC7D68-DEFD-4791-998D-ADEB3D229F5E}" dt="2023-06-22T20:17:44.971" v="4227" actId="207"/>
          <ac:spMkLst>
            <pc:docMk/>
            <pc:sldMk cId="2749236142" sldId="447"/>
            <ac:spMk id="8" creationId="{AF3FA70A-F461-1983-091D-6106FB603BCE}"/>
          </ac:spMkLst>
        </pc:spChg>
        <pc:spChg chg="mod">
          <ac:chgData name=" " userId="874ace54-f02b-40ba-83d2-6816d7eb4252" providerId="ADAL" clId="{8CFC7D68-DEFD-4791-998D-ADEB3D229F5E}" dt="2023-06-22T20:17:44.971" v="4227" actId="207"/>
          <ac:spMkLst>
            <pc:docMk/>
            <pc:sldMk cId="2749236142" sldId="447"/>
            <ac:spMk id="9" creationId="{65CDB011-CD88-8FC6-9468-E80EDFBD4062}"/>
          </ac:spMkLst>
        </pc:spChg>
        <pc:spChg chg="del">
          <ac:chgData name=" " userId="874ace54-f02b-40ba-83d2-6816d7eb4252" providerId="ADAL" clId="{8CFC7D68-DEFD-4791-998D-ADEB3D229F5E}" dt="2023-06-22T20:39:40.377" v="4404" actId="478"/>
          <ac:spMkLst>
            <pc:docMk/>
            <pc:sldMk cId="2749236142" sldId="447"/>
            <ac:spMk id="11" creationId="{7B9D9054-F9B3-38E2-E44B-5856C1E4FF44}"/>
          </ac:spMkLst>
        </pc:spChg>
      </pc:sldChg>
      <pc:sldChg chg="add del">
        <pc:chgData name=" " userId="874ace54-f02b-40ba-83d2-6816d7eb4252" providerId="ADAL" clId="{8CFC7D68-DEFD-4791-998D-ADEB3D229F5E}" dt="2023-06-22T19:01:33.688" v="3402" actId="2696"/>
        <pc:sldMkLst>
          <pc:docMk/>
          <pc:sldMk cId="2923228830" sldId="448"/>
        </pc:sldMkLst>
      </pc:sldChg>
      <pc:sldChg chg="addSp delSp modSp add del">
        <pc:chgData name=" " userId="874ace54-f02b-40ba-83d2-6816d7eb4252" providerId="ADAL" clId="{8CFC7D68-DEFD-4791-998D-ADEB3D229F5E}" dt="2023-06-22T18:20:02.837" v="2990" actId="2696"/>
        <pc:sldMkLst>
          <pc:docMk/>
          <pc:sldMk cId="3380042375" sldId="449"/>
        </pc:sldMkLst>
        <pc:spChg chg="del">
          <ac:chgData name=" " userId="874ace54-f02b-40ba-83d2-6816d7eb4252" providerId="ADAL" clId="{8CFC7D68-DEFD-4791-998D-ADEB3D229F5E}" dt="2023-06-22T17:55:04.121" v="2964" actId="478"/>
          <ac:spMkLst>
            <pc:docMk/>
            <pc:sldMk cId="3380042375" sldId="449"/>
            <ac:spMk id="5" creationId="{07951B91-1057-E963-1445-BA714AA65A2F}"/>
          </ac:spMkLst>
        </pc:spChg>
        <pc:spChg chg="add del mod">
          <ac:chgData name=" " userId="874ace54-f02b-40ba-83d2-6816d7eb4252" providerId="ADAL" clId="{8CFC7D68-DEFD-4791-998D-ADEB3D229F5E}" dt="2023-06-22T17:46:33.874" v="2937"/>
          <ac:spMkLst>
            <pc:docMk/>
            <pc:sldMk cId="3380042375" sldId="449"/>
            <ac:spMk id="6" creationId="{D7B68921-65D3-4860-B7E8-7419D95EAFBD}"/>
          </ac:spMkLst>
        </pc:spChg>
        <pc:spChg chg="add del">
          <ac:chgData name=" " userId="874ace54-f02b-40ba-83d2-6816d7eb4252" providerId="ADAL" clId="{8CFC7D68-DEFD-4791-998D-ADEB3D229F5E}" dt="2023-06-22T17:46:46.115" v="2939"/>
          <ac:spMkLst>
            <pc:docMk/>
            <pc:sldMk cId="3380042375" sldId="449"/>
            <ac:spMk id="7" creationId="{B826BBB7-5BE5-46C5-8BA5-C032756DFB45}"/>
          </ac:spMkLst>
        </pc:spChg>
        <pc:spChg chg="add mod">
          <ac:chgData name=" " userId="874ace54-f02b-40ba-83d2-6816d7eb4252" providerId="ADAL" clId="{8CFC7D68-DEFD-4791-998D-ADEB3D229F5E}" dt="2023-06-22T17:55:46.070" v="2970" actId="1076"/>
          <ac:spMkLst>
            <pc:docMk/>
            <pc:sldMk cId="3380042375" sldId="449"/>
            <ac:spMk id="8" creationId="{830E01ED-A012-4C7A-8828-0E9F3FE16A87}"/>
          </ac:spMkLst>
        </pc:spChg>
        <pc:spChg chg="add mod">
          <ac:chgData name=" " userId="874ace54-f02b-40ba-83d2-6816d7eb4252" providerId="ADAL" clId="{8CFC7D68-DEFD-4791-998D-ADEB3D229F5E}" dt="2023-06-22T17:55:44.005" v="2969" actId="1076"/>
          <ac:spMkLst>
            <pc:docMk/>
            <pc:sldMk cId="3380042375" sldId="449"/>
            <ac:spMk id="9" creationId="{C563B247-5AA3-4753-8BCC-B57CEDF3D64D}"/>
          </ac:spMkLst>
        </pc:spChg>
        <pc:spChg chg="add del mod">
          <ac:chgData name=" " userId="874ace54-f02b-40ba-83d2-6816d7eb4252" providerId="ADAL" clId="{8CFC7D68-DEFD-4791-998D-ADEB3D229F5E}" dt="2023-06-22T17:56:30.628" v="2979" actId="478"/>
          <ac:spMkLst>
            <pc:docMk/>
            <pc:sldMk cId="3380042375" sldId="449"/>
            <ac:spMk id="10" creationId="{0C0B8A2D-9318-4EF7-8939-4CA58CAB67A6}"/>
          </ac:spMkLst>
        </pc:spChg>
        <pc:spChg chg="add mod">
          <ac:chgData name=" " userId="874ace54-f02b-40ba-83d2-6816d7eb4252" providerId="ADAL" clId="{8CFC7D68-DEFD-4791-998D-ADEB3D229F5E}" dt="2023-06-22T17:55:42.338" v="2968" actId="1076"/>
          <ac:spMkLst>
            <pc:docMk/>
            <pc:sldMk cId="3380042375" sldId="449"/>
            <ac:spMk id="11" creationId="{1F06B745-063A-4446-9A6D-B40F279EFB80}"/>
          </ac:spMkLst>
        </pc:spChg>
        <pc:spChg chg="add mod">
          <ac:chgData name=" " userId="874ace54-f02b-40ba-83d2-6816d7eb4252" providerId="ADAL" clId="{8CFC7D68-DEFD-4791-998D-ADEB3D229F5E}" dt="2023-06-22T17:55:10.273" v="2966" actId="1076"/>
          <ac:spMkLst>
            <pc:docMk/>
            <pc:sldMk cId="3380042375" sldId="449"/>
            <ac:spMk id="12" creationId="{12CFF1E4-92F1-45A7-B4E1-BF32E0D477B2}"/>
          </ac:spMkLst>
        </pc:spChg>
        <pc:picChg chg="add mod">
          <ac:chgData name=" " userId="874ace54-f02b-40ba-83d2-6816d7eb4252" providerId="ADAL" clId="{8CFC7D68-DEFD-4791-998D-ADEB3D229F5E}" dt="2023-06-22T17:55:49.596" v="2972" actId="1076"/>
          <ac:picMkLst>
            <pc:docMk/>
            <pc:sldMk cId="3380042375" sldId="449"/>
            <ac:picMk id="1030" creationId="{05E23C53-2F55-4CE5-BA43-71FBBAE27047}"/>
          </ac:picMkLst>
        </pc:picChg>
      </pc:sldChg>
      <pc:sldChg chg="add del">
        <pc:chgData name=" " userId="874ace54-f02b-40ba-83d2-6816d7eb4252" providerId="ADAL" clId="{8CFC7D68-DEFD-4791-998D-ADEB3D229F5E}" dt="2023-06-22T19:01:26.618" v="3400" actId="2696"/>
        <pc:sldMkLst>
          <pc:docMk/>
          <pc:sldMk cId="433172305" sldId="450"/>
        </pc:sldMkLst>
      </pc:sldChg>
      <pc:sldChg chg="add del">
        <pc:chgData name=" " userId="874ace54-f02b-40ba-83d2-6816d7eb4252" providerId="ADAL" clId="{8CFC7D68-DEFD-4791-998D-ADEB3D229F5E}" dt="2023-06-22T19:36:15.098" v="3750" actId="2696"/>
        <pc:sldMkLst>
          <pc:docMk/>
          <pc:sldMk cId="2204047727" sldId="451"/>
        </pc:sldMkLst>
      </pc:sldChg>
      <pc:sldChg chg="add del">
        <pc:chgData name=" " userId="874ace54-f02b-40ba-83d2-6816d7eb4252" providerId="ADAL" clId="{8CFC7D68-DEFD-4791-998D-ADEB3D229F5E}" dt="2023-06-22T19:36:23.431" v="3752" actId="2696"/>
        <pc:sldMkLst>
          <pc:docMk/>
          <pc:sldMk cId="1773807413" sldId="452"/>
        </pc:sldMkLst>
      </pc:sldChg>
      <pc:sldChg chg="addSp delSp modSp add">
        <pc:chgData name=" " userId="874ace54-f02b-40ba-83d2-6816d7eb4252" providerId="ADAL" clId="{8CFC7D68-DEFD-4791-998D-ADEB3D229F5E}" dt="2023-06-22T20:51:44.425" v="4432"/>
        <pc:sldMkLst>
          <pc:docMk/>
          <pc:sldMk cId="3155748852" sldId="453"/>
        </pc:sldMkLst>
        <pc:spChg chg="add mod">
          <ac:chgData name=" " userId="874ace54-f02b-40ba-83d2-6816d7eb4252" providerId="ADAL" clId="{8CFC7D68-DEFD-4791-998D-ADEB3D229F5E}" dt="2023-06-22T20:51:44.425" v="4432"/>
          <ac:spMkLst>
            <pc:docMk/>
            <pc:sldMk cId="3155748852" sldId="453"/>
            <ac:spMk id="16" creationId="{8B90425A-2338-4045-962D-7888C83C7C4F}"/>
          </ac:spMkLst>
        </pc:spChg>
        <pc:spChg chg="del">
          <ac:chgData name=" " userId="874ace54-f02b-40ba-83d2-6816d7eb4252" providerId="ADAL" clId="{8CFC7D68-DEFD-4791-998D-ADEB3D229F5E}" dt="2023-06-22T20:29:35.159" v="4319" actId="478"/>
          <ac:spMkLst>
            <pc:docMk/>
            <pc:sldMk cId="3155748852" sldId="453"/>
            <ac:spMk id="18" creationId="{AEF66252-14A9-9D7B-0FC6-9FD16A077FD6}"/>
          </ac:spMkLst>
        </pc:spChg>
      </pc:sldChg>
      <pc:sldChg chg="add del">
        <pc:chgData name=" " userId="874ace54-f02b-40ba-83d2-6816d7eb4252" providerId="ADAL" clId="{8CFC7D68-DEFD-4791-998D-ADEB3D229F5E}" dt="2023-06-22T19:37:11.755" v="3755" actId="2696"/>
        <pc:sldMkLst>
          <pc:docMk/>
          <pc:sldMk cId="3627660566" sldId="454"/>
        </pc:sldMkLst>
      </pc:sldChg>
      <pc:sldChg chg="add del">
        <pc:chgData name=" " userId="874ace54-f02b-40ba-83d2-6816d7eb4252" providerId="ADAL" clId="{8CFC7D68-DEFD-4791-998D-ADEB3D229F5E}" dt="2023-06-22T18:57:14.479" v="3377" actId="2696"/>
        <pc:sldMkLst>
          <pc:docMk/>
          <pc:sldMk cId="4273898304" sldId="455"/>
        </pc:sldMkLst>
      </pc:sldChg>
      <pc:sldChg chg="add del">
        <pc:chgData name=" " userId="874ace54-f02b-40ba-83d2-6816d7eb4252" providerId="ADAL" clId="{8CFC7D68-DEFD-4791-998D-ADEB3D229F5E}" dt="2023-06-22T18:57:18.622" v="3378" actId="2696"/>
        <pc:sldMkLst>
          <pc:docMk/>
          <pc:sldMk cId="3119148825" sldId="456"/>
        </pc:sldMkLst>
      </pc:sldChg>
      <pc:sldChg chg="modSp add ord">
        <pc:chgData name=" " userId="874ace54-f02b-40ba-83d2-6816d7eb4252" providerId="ADAL" clId="{8CFC7D68-DEFD-4791-998D-ADEB3D229F5E}" dt="2023-06-22T20:40:27.817" v="4406" actId="1076"/>
        <pc:sldMkLst>
          <pc:docMk/>
          <pc:sldMk cId="1178613720" sldId="457"/>
        </pc:sldMkLst>
        <pc:spChg chg="mod">
          <ac:chgData name=" " userId="874ace54-f02b-40ba-83d2-6816d7eb4252" providerId="ADAL" clId="{8CFC7D68-DEFD-4791-998D-ADEB3D229F5E}" dt="2023-06-22T20:40:27.817" v="4406" actId="1076"/>
          <ac:spMkLst>
            <pc:docMk/>
            <pc:sldMk cId="1178613720" sldId="457"/>
            <ac:spMk id="53" creationId="{F24C75D2-25EF-366E-7658-83E58347B2A6}"/>
          </ac:spMkLst>
        </pc:spChg>
      </pc:sldChg>
      <pc:sldChg chg="addSp delSp modSp add">
        <pc:chgData name=" " userId="874ace54-f02b-40ba-83d2-6816d7eb4252" providerId="ADAL" clId="{8CFC7D68-DEFD-4791-998D-ADEB3D229F5E}" dt="2023-06-22T21:45:57.066" v="6374"/>
        <pc:sldMkLst>
          <pc:docMk/>
          <pc:sldMk cId="1987841054" sldId="458"/>
        </pc:sldMkLst>
        <pc:spChg chg="del">
          <ac:chgData name=" " userId="874ace54-f02b-40ba-83d2-6816d7eb4252" providerId="ADAL" clId="{8CFC7D68-DEFD-4791-998D-ADEB3D229F5E}" dt="2023-06-22T17:17:06.846" v="2861" actId="478"/>
          <ac:spMkLst>
            <pc:docMk/>
            <pc:sldMk cId="1987841054" sldId="458"/>
            <ac:spMk id="13" creationId="{00000000-0000-0000-0000-000000000000}"/>
          </ac:spMkLst>
        </pc:spChg>
        <pc:spChg chg="del mod">
          <ac:chgData name=" " userId="874ace54-f02b-40ba-83d2-6816d7eb4252" providerId="ADAL" clId="{8CFC7D68-DEFD-4791-998D-ADEB3D229F5E}" dt="2023-06-22T17:17:47.701" v="2866" actId="478"/>
          <ac:spMkLst>
            <pc:docMk/>
            <pc:sldMk cId="1987841054" sldId="458"/>
            <ac:spMk id="16" creationId="{00000000-0000-0000-0000-000000000000}"/>
          </ac:spMkLst>
        </pc:spChg>
        <pc:spChg chg="del">
          <ac:chgData name=" " userId="874ace54-f02b-40ba-83d2-6816d7eb4252" providerId="ADAL" clId="{8CFC7D68-DEFD-4791-998D-ADEB3D229F5E}" dt="2023-06-22T17:17:49.606" v="2867" actId="478"/>
          <ac:spMkLst>
            <pc:docMk/>
            <pc:sldMk cId="1987841054" sldId="458"/>
            <ac:spMk id="17" creationId="{00000000-0000-0000-0000-000000000000}"/>
          </ac:spMkLst>
        </pc:spChg>
        <pc:spChg chg="del">
          <ac:chgData name=" " userId="874ace54-f02b-40ba-83d2-6816d7eb4252" providerId="ADAL" clId="{8CFC7D68-DEFD-4791-998D-ADEB3D229F5E}" dt="2023-06-22T17:17:49.606" v="2867" actId="478"/>
          <ac:spMkLst>
            <pc:docMk/>
            <pc:sldMk cId="1987841054" sldId="458"/>
            <ac:spMk id="18" creationId="{7B5EC0FE-9D14-C76D-C882-0C694CA31F0B}"/>
          </ac:spMkLst>
        </pc:spChg>
        <pc:spChg chg="del">
          <ac:chgData name=" " userId="874ace54-f02b-40ba-83d2-6816d7eb4252" providerId="ADAL" clId="{8CFC7D68-DEFD-4791-998D-ADEB3D229F5E}" dt="2023-06-22T17:17:49.606" v="2867" actId="478"/>
          <ac:spMkLst>
            <pc:docMk/>
            <pc:sldMk cId="1987841054" sldId="458"/>
            <ac:spMk id="19" creationId="{7B5EC0FE-9D14-C76D-C882-0C694CA31F0B}"/>
          </ac:spMkLst>
        </pc:spChg>
        <pc:spChg chg="mod">
          <ac:chgData name=" " userId="874ace54-f02b-40ba-83d2-6816d7eb4252" providerId="ADAL" clId="{8CFC7D68-DEFD-4791-998D-ADEB3D229F5E}" dt="2023-06-22T21:45:57.066" v="6374"/>
          <ac:spMkLst>
            <pc:docMk/>
            <pc:sldMk cId="1987841054" sldId="458"/>
            <ac:spMk id="20" creationId="{B2BDDA1B-4613-4369-A9E0-C9D96487D002}"/>
          </ac:spMkLst>
        </pc:spChg>
        <pc:spChg chg="del">
          <ac:chgData name=" " userId="874ace54-f02b-40ba-83d2-6816d7eb4252" providerId="ADAL" clId="{8CFC7D68-DEFD-4791-998D-ADEB3D229F5E}" dt="2023-06-22T17:17:51.814" v="2868" actId="478"/>
          <ac:spMkLst>
            <pc:docMk/>
            <pc:sldMk cId="1987841054" sldId="458"/>
            <ac:spMk id="21" creationId="{FF619631-84AD-3220-B8C6-41C88C873CE9}"/>
          </ac:spMkLst>
        </pc:spChg>
        <pc:spChg chg="del">
          <ac:chgData name=" " userId="874ace54-f02b-40ba-83d2-6816d7eb4252" providerId="ADAL" clId="{8CFC7D68-DEFD-4791-998D-ADEB3D229F5E}" dt="2023-06-22T17:17:51.814" v="2868" actId="478"/>
          <ac:spMkLst>
            <pc:docMk/>
            <pc:sldMk cId="1987841054" sldId="458"/>
            <ac:spMk id="22" creationId="{FF619631-84AD-3220-B8C6-41C88C873CE9}"/>
          </ac:spMkLst>
        </pc:spChg>
        <pc:spChg chg="add mod">
          <ac:chgData name=" " userId="874ace54-f02b-40ba-83d2-6816d7eb4252" providerId="ADAL" clId="{8CFC7D68-DEFD-4791-998D-ADEB3D229F5E}" dt="2023-06-22T17:17:13.275" v="2864" actId="1076"/>
          <ac:spMkLst>
            <pc:docMk/>
            <pc:sldMk cId="1987841054" sldId="458"/>
            <ac:spMk id="24" creationId="{4F0D99C8-59FE-4342-A3E7-A3D13C4C5B92}"/>
          </ac:spMkLst>
        </pc:spChg>
        <pc:spChg chg="add mod">
          <ac:chgData name=" " userId="874ace54-f02b-40ba-83d2-6816d7eb4252" providerId="ADAL" clId="{8CFC7D68-DEFD-4791-998D-ADEB3D229F5E}" dt="2023-06-22T17:17:13.275" v="2864" actId="1076"/>
          <ac:spMkLst>
            <pc:docMk/>
            <pc:sldMk cId="1987841054" sldId="458"/>
            <ac:spMk id="25" creationId="{283B4E99-9159-48F4-95E2-716EFF47A5F7}"/>
          </ac:spMkLst>
        </pc:spChg>
        <pc:spChg chg="add mod">
          <ac:chgData name=" " userId="874ace54-f02b-40ba-83d2-6816d7eb4252" providerId="ADAL" clId="{8CFC7D68-DEFD-4791-998D-ADEB3D229F5E}" dt="2023-06-22T17:17:13.275" v="2864" actId="1076"/>
          <ac:spMkLst>
            <pc:docMk/>
            <pc:sldMk cId="1987841054" sldId="458"/>
            <ac:spMk id="26" creationId="{406EB395-7EAD-4F16-B002-DC72DB41399D}"/>
          </ac:spMkLst>
        </pc:spChg>
        <pc:spChg chg="add mod">
          <ac:chgData name=" " userId="874ace54-f02b-40ba-83d2-6816d7eb4252" providerId="ADAL" clId="{8CFC7D68-DEFD-4791-998D-ADEB3D229F5E}" dt="2023-06-22T17:17:13.275" v="2864" actId="1076"/>
          <ac:spMkLst>
            <pc:docMk/>
            <pc:sldMk cId="1987841054" sldId="458"/>
            <ac:spMk id="27" creationId="{ADB563B9-5ED0-4AC0-94E5-12B012B22B45}"/>
          </ac:spMkLst>
        </pc:spChg>
        <pc:spChg chg="add mod">
          <ac:chgData name=" " userId="874ace54-f02b-40ba-83d2-6816d7eb4252" providerId="ADAL" clId="{8CFC7D68-DEFD-4791-998D-ADEB3D229F5E}" dt="2023-06-22T17:17:13.275" v="2864" actId="1076"/>
          <ac:spMkLst>
            <pc:docMk/>
            <pc:sldMk cId="1987841054" sldId="458"/>
            <ac:spMk id="28" creationId="{42AA6F16-23EE-4511-B846-7E2D3FA42463}"/>
          </ac:spMkLst>
        </pc:spChg>
        <pc:spChg chg="add mod">
          <ac:chgData name=" " userId="874ace54-f02b-40ba-83d2-6816d7eb4252" providerId="ADAL" clId="{8CFC7D68-DEFD-4791-998D-ADEB3D229F5E}" dt="2023-06-22T17:17:13.275" v="2864" actId="1076"/>
          <ac:spMkLst>
            <pc:docMk/>
            <pc:sldMk cId="1987841054" sldId="458"/>
            <ac:spMk id="29" creationId="{47B0EC30-561D-430B-8ECD-3B8FA40DBD5D}"/>
          </ac:spMkLst>
        </pc:spChg>
        <pc:spChg chg="del">
          <ac:chgData name=" " userId="874ace54-f02b-40ba-83d2-6816d7eb4252" providerId="ADAL" clId="{8CFC7D68-DEFD-4791-998D-ADEB3D229F5E}" dt="2023-06-22T17:17:08.558" v="2862" actId="478"/>
          <ac:spMkLst>
            <pc:docMk/>
            <pc:sldMk cId="1987841054" sldId="458"/>
            <ac:spMk id="30" creationId="{00000000-0000-0000-0000-000000000000}"/>
          </ac:spMkLst>
        </pc:spChg>
        <pc:spChg chg="del">
          <ac:chgData name=" " userId="874ace54-f02b-40ba-83d2-6816d7eb4252" providerId="ADAL" clId="{8CFC7D68-DEFD-4791-998D-ADEB3D229F5E}" dt="2023-06-22T17:17:08.558" v="2862" actId="478"/>
          <ac:spMkLst>
            <pc:docMk/>
            <pc:sldMk cId="1987841054" sldId="458"/>
            <ac:spMk id="31" creationId="{00000000-0000-0000-0000-000000000000}"/>
          </ac:spMkLst>
        </pc:spChg>
        <pc:spChg chg="del">
          <ac:chgData name=" " userId="874ace54-f02b-40ba-83d2-6816d7eb4252" providerId="ADAL" clId="{8CFC7D68-DEFD-4791-998D-ADEB3D229F5E}" dt="2023-06-22T17:17:08.558" v="2862" actId="478"/>
          <ac:spMkLst>
            <pc:docMk/>
            <pc:sldMk cId="1987841054" sldId="458"/>
            <ac:spMk id="32" creationId="{00000000-0000-0000-0000-000000000000}"/>
          </ac:spMkLst>
        </pc:spChg>
        <pc:spChg chg="del">
          <ac:chgData name=" " userId="874ace54-f02b-40ba-83d2-6816d7eb4252" providerId="ADAL" clId="{8CFC7D68-DEFD-4791-998D-ADEB3D229F5E}" dt="2023-06-22T17:17:08.558" v="2862" actId="478"/>
          <ac:spMkLst>
            <pc:docMk/>
            <pc:sldMk cId="1987841054" sldId="458"/>
            <ac:spMk id="33" creationId="{00000000-0000-0000-0000-000000000000}"/>
          </ac:spMkLst>
        </pc:spChg>
        <pc:spChg chg="add mod">
          <ac:chgData name=" " userId="874ace54-f02b-40ba-83d2-6816d7eb4252" providerId="ADAL" clId="{8CFC7D68-DEFD-4791-998D-ADEB3D229F5E}" dt="2023-06-22T17:17:13.275" v="2864" actId="1076"/>
          <ac:spMkLst>
            <pc:docMk/>
            <pc:sldMk cId="1987841054" sldId="458"/>
            <ac:spMk id="34" creationId="{AC6F1BA0-A404-4B08-9FE0-7EF8F8CC5F31}"/>
          </ac:spMkLst>
        </pc:spChg>
        <pc:spChg chg="add mod">
          <ac:chgData name=" " userId="874ace54-f02b-40ba-83d2-6816d7eb4252" providerId="ADAL" clId="{8CFC7D68-DEFD-4791-998D-ADEB3D229F5E}" dt="2023-06-22T17:17:13.275" v="2864" actId="1076"/>
          <ac:spMkLst>
            <pc:docMk/>
            <pc:sldMk cId="1987841054" sldId="458"/>
            <ac:spMk id="35" creationId="{A355B024-05CE-4F69-89ED-020831D2F08D}"/>
          </ac:spMkLst>
        </pc:spChg>
        <pc:spChg chg="add mod">
          <ac:chgData name=" " userId="874ace54-f02b-40ba-83d2-6816d7eb4252" providerId="ADAL" clId="{8CFC7D68-DEFD-4791-998D-ADEB3D229F5E}" dt="2023-06-22T17:17:13.275" v="2864" actId="1076"/>
          <ac:spMkLst>
            <pc:docMk/>
            <pc:sldMk cId="1987841054" sldId="458"/>
            <ac:spMk id="36" creationId="{2D63B02B-E847-4E80-919D-F25B64B39196}"/>
          </ac:spMkLst>
        </pc:spChg>
        <pc:spChg chg="add mod">
          <ac:chgData name=" " userId="874ace54-f02b-40ba-83d2-6816d7eb4252" providerId="ADAL" clId="{8CFC7D68-DEFD-4791-998D-ADEB3D229F5E}" dt="2023-06-22T17:17:13.275" v="2864" actId="1076"/>
          <ac:spMkLst>
            <pc:docMk/>
            <pc:sldMk cId="1987841054" sldId="458"/>
            <ac:spMk id="37" creationId="{25D3F415-CBDB-434B-BD00-36AEC07E0BEA}"/>
          </ac:spMkLst>
        </pc:spChg>
        <pc:spChg chg="add mod">
          <ac:chgData name=" " userId="874ace54-f02b-40ba-83d2-6816d7eb4252" providerId="ADAL" clId="{8CFC7D68-DEFD-4791-998D-ADEB3D229F5E}" dt="2023-06-22T17:17:13.275" v="2864" actId="1076"/>
          <ac:spMkLst>
            <pc:docMk/>
            <pc:sldMk cId="1987841054" sldId="458"/>
            <ac:spMk id="38" creationId="{5363EFE3-9E73-4064-BF2F-66A60DA78757}"/>
          </ac:spMkLst>
        </pc:spChg>
        <pc:spChg chg="add mod">
          <ac:chgData name=" " userId="874ace54-f02b-40ba-83d2-6816d7eb4252" providerId="ADAL" clId="{8CFC7D68-DEFD-4791-998D-ADEB3D229F5E}" dt="2023-06-22T17:17:13.275" v="2864" actId="1076"/>
          <ac:spMkLst>
            <pc:docMk/>
            <pc:sldMk cId="1987841054" sldId="458"/>
            <ac:spMk id="39" creationId="{1C28A9E1-9B29-4FC2-9026-36F8162462EC}"/>
          </ac:spMkLst>
        </pc:spChg>
        <pc:spChg chg="add mod">
          <ac:chgData name=" " userId="874ace54-f02b-40ba-83d2-6816d7eb4252" providerId="ADAL" clId="{8CFC7D68-DEFD-4791-998D-ADEB3D229F5E}" dt="2023-06-22T17:17:13.275" v="2864" actId="1076"/>
          <ac:spMkLst>
            <pc:docMk/>
            <pc:sldMk cId="1987841054" sldId="458"/>
            <ac:spMk id="40" creationId="{CE434641-3B92-435C-9006-6A1E74067253}"/>
          </ac:spMkLst>
        </pc:spChg>
        <pc:spChg chg="add mod">
          <ac:chgData name=" " userId="874ace54-f02b-40ba-83d2-6816d7eb4252" providerId="ADAL" clId="{8CFC7D68-DEFD-4791-998D-ADEB3D229F5E}" dt="2023-06-22T17:17:13.275" v="2864" actId="1076"/>
          <ac:spMkLst>
            <pc:docMk/>
            <pc:sldMk cId="1987841054" sldId="458"/>
            <ac:spMk id="41" creationId="{2FF96EEF-84EE-4C24-A9B8-64CC8C11E166}"/>
          </ac:spMkLst>
        </pc:spChg>
        <pc:spChg chg="add mod">
          <ac:chgData name=" " userId="874ace54-f02b-40ba-83d2-6816d7eb4252" providerId="ADAL" clId="{8CFC7D68-DEFD-4791-998D-ADEB3D229F5E}" dt="2023-06-22T17:17:13.275" v="2864" actId="1076"/>
          <ac:spMkLst>
            <pc:docMk/>
            <pc:sldMk cId="1987841054" sldId="458"/>
            <ac:spMk id="42" creationId="{C27B387E-3EE8-4BCF-9F42-531FCCDF9F36}"/>
          </ac:spMkLst>
        </pc:spChg>
        <pc:spChg chg="add mod">
          <ac:chgData name=" " userId="874ace54-f02b-40ba-83d2-6816d7eb4252" providerId="ADAL" clId="{8CFC7D68-DEFD-4791-998D-ADEB3D229F5E}" dt="2023-06-22T17:17:56.641" v="2870" actId="1076"/>
          <ac:spMkLst>
            <pc:docMk/>
            <pc:sldMk cId="1987841054" sldId="458"/>
            <ac:spMk id="43" creationId="{B1062B93-FBD3-48DD-8DD1-A85B0AEEE9DA}"/>
          </ac:spMkLst>
        </pc:spChg>
        <pc:spChg chg="add mod">
          <ac:chgData name=" " userId="874ace54-f02b-40ba-83d2-6816d7eb4252" providerId="ADAL" clId="{8CFC7D68-DEFD-4791-998D-ADEB3D229F5E}" dt="2023-06-22T21:35:11.432" v="5172"/>
          <ac:spMkLst>
            <pc:docMk/>
            <pc:sldMk cId="1987841054" sldId="458"/>
            <ac:spMk id="44" creationId="{9149418D-E99E-4E06-BB1E-6465FE4179BA}"/>
          </ac:spMkLst>
        </pc:spChg>
        <pc:spChg chg="del">
          <ac:chgData name=" " userId="874ace54-f02b-40ba-83d2-6816d7eb4252" providerId="ADAL" clId="{8CFC7D68-DEFD-4791-998D-ADEB3D229F5E}" dt="2023-06-22T17:17:06.846" v="2861" actId="478"/>
          <ac:spMkLst>
            <pc:docMk/>
            <pc:sldMk cId="1987841054" sldId="458"/>
            <ac:spMk id="45" creationId="{00000000-0000-0000-0000-000000000000}"/>
          </ac:spMkLst>
        </pc:spChg>
        <pc:spChg chg="del">
          <ac:chgData name=" " userId="874ace54-f02b-40ba-83d2-6816d7eb4252" providerId="ADAL" clId="{8CFC7D68-DEFD-4791-998D-ADEB3D229F5E}" dt="2023-06-22T17:17:06.846" v="2861" actId="478"/>
          <ac:spMkLst>
            <pc:docMk/>
            <pc:sldMk cId="1987841054" sldId="458"/>
            <ac:spMk id="46" creationId="{00000000-0000-0000-0000-000000000000}"/>
          </ac:spMkLst>
        </pc:spChg>
        <pc:spChg chg="del">
          <ac:chgData name=" " userId="874ace54-f02b-40ba-83d2-6816d7eb4252" providerId="ADAL" clId="{8CFC7D68-DEFD-4791-998D-ADEB3D229F5E}" dt="2023-06-22T17:17:06.846" v="2861" actId="478"/>
          <ac:spMkLst>
            <pc:docMk/>
            <pc:sldMk cId="1987841054" sldId="458"/>
            <ac:spMk id="47" creationId="{00000000-0000-0000-0000-000000000000}"/>
          </ac:spMkLst>
        </pc:spChg>
        <pc:spChg chg="add mod">
          <ac:chgData name=" " userId="874ace54-f02b-40ba-83d2-6816d7eb4252" providerId="ADAL" clId="{8CFC7D68-DEFD-4791-998D-ADEB3D229F5E}" dt="2023-06-22T21:37:13.171" v="5529" actId="5793"/>
          <ac:spMkLst>
            <pc:docMk/>
            <pc:sldMk cId="1987841054" sldId="458"/>
            <ac:spMk id="48" creationId="{01BCE01E-75A3-4B83-830B-2527BBE75CDD}"/>
          </ac:spMkLst>
        </pc:spChg>
        <pc:spChg chg="add del mod">
          <ac:chgData name=" " userId="874ace54-f02b-40ba-83d2-6816d7eb4252" providerId="ADAL" clId="{8CFC7D68-DEFD-4791-998D-ADEB3D229F5E}" dt="2023-06-22T18:50:15.179" v="3292"/>
          <ac:spMkLst>
            <pc:docMk/>
            <pc:sldMk cId="1987841054" sldId="458"/>
            <ac:spMk id="49" creationId="{885731E0-58F5-4F28-846D-CB7CE7ED1A0D}"/>
          </ac:spMkLst>
        </pc:spChg>
        <pc:picChg chg="del">
          <ac:chgData name=" " userId="874ace54-f02b-40ba-83d2-6816d7eb4252" providerId="ADAL" clId="{8CFC7D68-DEFD-4791-998D-ADEB3D229F5E}" dt="2023-06-22T17:17:06.846" v="2861" actId="478"/>
          <ac:picMkLst>
            <pc:docMk/>
            <pc:sldMk cId="1987841054" sldId="458"/>
            <ac:picMk id="7" creationId="{00000000-0000-0000-0000-000000000000}"/>
          </ac:picMkLst>
        </pc:picChg>
        <pc:picChg chg="add mod">
          <ac:chgData name=" " userId="874ace54-f02b-40ba-83d2-6816d7eb4252" providerId="ADAL" clId="{8CFC7D68-DEFD-4791-998D-ADEB3D229F5E}" dt="2023-06-22T17:17:13.275" v="2864" actId="1076"/>
          <ac:picMkLst>
            <pc:docMk/>
            <pc:sldMk cId="1987841054" sldId="458"/>
            <ac:picMk id="23" creationId="{C9ABED91-3BC8-4059-8FD9-06FB08B094A6}"/>
          </ac:picMkLst>
        </pc:picChg>
      </pc:sldChg>
      <pc:sldChg chg="addSp delSp modSp add">
        <pc:chgData name=" " userId="874ace54-f02b-40ba-83d2-6816d7eb4252" providerId="ADAL" clId="{8CFC7D68-DEFD-4791-998D-ADEB3D229F5E}" dt="2023-06-22T20:29:03.666" v="4313" actId="478"/>
        <pc:sldMkLst>
          <pc:docMk/>
          <pc:sldMk cId="852415530" sldId="459"/>
        </pc:sldMkLst>
        <pc:spChg chg="del">
          <ac:chgData name=" " userId="874ace54-f02b-40ba-83d2-6816d7eb4252" providerId="ADAL" clId="{8CFC7D68-DEFD-4791-998D-ADEB3D229F5E}" dt="2023-06-22T20:29:03.666" v="4313" actId="478"/>
          <ac:spMkLst>
            <pc:docMk/>
            <pc:sldMk cId="852415530" sldId="459"/>
            <ac:spMk id="2" creationId="{C13CD4FC-83D1-7DA9-6BF4-5D3886340983}"/>
          </ac:spMkLst>
        </pc:spChg>
        <pc:spChg chg="add mod">
          <ac:chgData name=" " userId="874ace54-f02b-40ba-83d2-6816d7eb4252" providerId="ADAL" clId="{8CFC7D68-DEFD-4791-998D-ADEB3D229F5E}" dt="2023-06-22T18:46:34.792" v="3222" actId="1076"/>
          <ac:spMkLst>
            <pc:docMk/>
            <pc:sldMk cId="852415530" sldId="459"/>
            <ac:spMk id="7" creationId="{18646A4B-7BCD-4584-923C-EA758B869627}"/>
          </ac:spMkLst>
        </pc:spChg>
        <pc:spChg chg="add del mod">
          <ac:chgData name=" " userId="874ace54-f02b-40ba-83d2-6816d7eb4252" providerId="ADAL" clId="{8CFC7D68-DEFD-4791-998D-ADEB3D229F5E}" dt="2023-06-22T18:38:56.972" v="3021" actId="478"/>
          <ac:spMkLst>
            <pc:docMk/>
            <pc:sldMk cId="852415530" sldId="459"/>
            <ac:spMk id="8" creationId="{7D53C439-DEDE-429B-9B1B-53818220941A}"/>
          </ac:spMkLst>
        </pc:spChg>
        <pc:picChg chg="add del mod">
          <ac:chgData name=" " userId="874ace54-f02b-40ba-83d2-6816d7eb4252" providerId="ADAL" clId="{8CFC7D68-DEFD-4791-998D-ADEB3D229F5E}" dt="2023-06-22T18:38:12.823" v="3008" actId="478"/>
          <ac:picMkLst>
            <pc:docMk/>
            <pc:sldMk cId="852415530" sldId="459"/>
            <ac:picMk id="3" creationId="{B994A2C3-B0B1-4E7E-8D25-70D44A2E8409}"/>
          </ac:picMkLst>
        </pc:picChg>
        <pc:picChg chg="add mod">
          <ac:chgData name=" " userId="874ace54-f02b-40ba-83d2-6816d7eb4252" providerId="ADAL" clId="{8CFC7D68-DEFD-4791-998D-ADEB3D229F5E}" dt="2023-06-22T18:38:50.538" v="3020" actId="1076"/>
          <ac:picMkLst>
            <pc:docMk/>
            <pc:sldMk cId="852415530" sldId="459"/>
            <ac:picMk id="6" creationId="{1CC9F371-2813-4488-A56F-D817442DE0B7}"/>
          </ac:picMkLst>
        </pc:picChg>
        <pc:picChg chg="del">
          <ac:chgData name=" " userId="874ace54-f02b-40ba-83d2-6816d7eb4252" providerId="ADAL" clId="{8CFC7D68-DEFD-4791-998D-ADEB3D229F5E}" dt="2023-06-22T18:37:11.702" v="2991" actId="478"/>
          <ac:picMkLst>
            <pc:docMk/>
            <pc:sldMk cId="852415530" sldId="459"/>
            <ac:picMk id="17" creationId="{05E23C53-2F55-4CE5-BA43-71FBBAE27047}"/>
          </ac:picMkLst>
        </pc:picChg>
        <pc:cxnChg chg="add mod">
          <ac:chgData name=" " userId="874ace54-f02b-40ba-83d2-6816d7eb4252" providerId="ADAL" clId="{8CFC7D68-DEFD-4791-998D-ADEB3D229F5E}" dt="2023-06-22T18:40:42.255" v="3042" actId="1076"/>
          <ac:cxnSpMkLst>
            <pc:docMk/>
            <pc:sldMk cId="852415530" sldId="459"/>
            <ac:cxnSpMk id="10" creationId="{6B8FAE93-2F25-48DB-9E6C-B4476AB56B9E}"/>
          </ac:cxnSpMkLst>
        </pc:cxnChg>
      </pc:sldChg>
      <pc:sldChg chg="addSp delSp modSp add">
        <pc:chgData name=" " userId="874ace54-f02b-40ba-83d2-6816d7eb4252" providerId="ADAL" clId="{8CFC7D68-DEFD-4791-998D-ADEB3D229F5E}" dt="2023-06-22T20:55:46.081" v="4789" actId="20577"/>
        <pc:sldMkLst>
          <pc:docMk/>
          <pc:sldMk cId="4130187524" sldId="460"/>
        </pc:sldMkLst>
        <pc:spChg chg="del">
          <ac:chgData name=" " userId="874ace54-f02b-40ba-83d2-6816d7eb4252" providerId="ADAL" clId="{8CFC7D68-DEFD-4791-998D-ADEB3D229F5E}" dt="2023-06-22T20:35:54.083" v="4355" actId="478"/>
          <ac:spMkLst>
            <pc:docMk/>
            <pc:sldMk cId="4130187524" sldId="460"/>
            <ac:spMk id="12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20:55:46.081" v="4789" actId="20577"/>
          <ac:spMkLst>
            <pc:docMk/>
            <pc:sldMk cId="4130187524" sldId="460"/>
            <ac:spMk id="17" creationId="{B2BDDA1B-4613-4369-A9E0-C9D96487D002}"/>
          </ac:spMkLst>
        </pc:spChg>
        <pc:spChg chg="add mod">
          <ac:chgData name=" " userId="874ace54-f02b-40ba-83d2-6816d7eb4252" providerId="ADAL" clId="{8CFC7D68-DEFD-4791-998D-ADEB3D229F5E}" dt="2023-06-22T20:36:49.888" v="4387" actId="14100"/>
          <ac:spMkLst>
            <pc:docMk/>
            <pc:sldMk cId="4130187524" sldId="460"/>
            <ac:spMk id="41" creationId="{F071B4D5-0891-47EC-ACE4-2F14438BA2E7}"/>
          </ac:spMkLst>
        </pc:spChg>
        <pc:spChg chg="add mod">
          <ac:chgData name=" " userId="874ace54-f02b-40ba-83d2-6816d7eb4252" providerId="ADAL" clId="{8CFC7D68-DEFD-4791-998D-ADEB3D229F5E}" dt="2023-06-22T20:36:42.879" v="4385" actId="1076"/>
          <ac:spMkLst>
            <pc:docMk/>
            <pc:sldMk cId="4130187524" sldId="460"/>
            <ac:spMk id="42" creationId="{172C9D2E-2792-416A-9025-3D5C30A3BCD8}"/>
          </ac:spMkLst>
        </pc:spChg>
        <pc:spChg chg="mod">
          <ac:chgData name=" " userId="874ace54-f02b-40ba-83d2-6816d7eb4252" providerId="ADAL" clId="{8CFC7D68-DEFD-4791-998D-ADEB3D229F5E}" dt="2023-06-22T20:53:32.237" v="4440"/>
          <ac:spMkLst>
            <pc:docMk/>
            <pc:sldMk cId="4130187524" sldId="460"/>
            <ac:spMk id="62" creationId="{00000000-0000-0000-0000-000000000000}"/>
          </ac:spMkLst>
        </pc:spChg>
        <pc:spChg chg="del">
          <ac:chgData name=" " userId="874ace54-f02b-40ba-83d2-6816d7eb4252" providerId="ADAL" clId="{8CFC7D68-DEFD-4791-998D-ADEB3D229F5E}" dt="2023-06-22T20:35:51.696" v="4354" actId="478"/>
          <ac:spMkLst>
            <pc:docMk/>
            <pc:sldMk cId="4130187524" sldId="460"/>
            <ac:spMk id="67" creationId="{00000000-0000-0000-0000-000000000000}"/>
          </ac:spMkLst>
        </pc:spChg>
        <pc:spChg chg="del">
          <ac:chgData name=" " userId="874ace54-f02b-40ba-83d2-6816d7eb4252" providerId="ADAL" clId="{8CFC7D68-DEFD-4791-998D-ADEB3D229F5E}" dt="2023-06-22T20:36:09.802" v="4372" actId="478"/>
          <ac:spMkLst>
            <pc:docMk/>
            <pc:sldMk cId="4130187524" sldId="460"/>
            <ac:spMk id="68" creationId="{00000000-0000-0000-0000-000000000000}"/>
          </ac:spMkLst>
        </pc:spChg>
        <pc:spChg chg="del">
          <ac:chgData name=" " userId="874ace54-f02b-40ba-83d2-6816d7eb4252" providerId="ADAL" clId="{8CFC7D68-DEFD-4791-998D-ADEB3D229F5E}" dt="2023-06-22T20:36:13.534" v="4373" actId="478"/>
          <ac:spMkLst>
            <pc:docMk/>
            <pc:sldMk cId="4130187524" sldId="460"/>
            <ac:spMk id="69" creationId="{00000000-0000-0000-0000-000000000000}"/>
          </ac:spMkLst>
        </pc:spChg>
      </pc:sldChg>
      <pc:sldChg chg="addSp delSp modSp add">
        <pc:chgData name=" " userId="874ace54-f02b-40ba-83d2-6816d7eb4252" providerId="ADAL" clId="{8CFC7D68-DEFD-4791-998D-ADEB3D229F5E}" dt="2023-06-22T20:29:07.473" v="4314" actId="478"/>
        <pc:sldMkLst>
          <pc:docMk/>
          <pc:sldMk cId="2454301927" sldId="461"/>
        </pc:sldMkLst>
        <pc:spChg chg="del">
          <ac:chgData name=" " userId="874ace54-f02b-40ba-83d2-6816d7eb4252" providerId="ADAL" clId="{8CFC7D68-DEFD-4791-998D-ADEB3D229F5E}" dt="2023-06-22T20:29:07.473" v="4314" actId="478"/>
          <ac:spMkLst>
            <pc:docMk/>
            <pc:sldMk cId="2454301927" sldId="461"/>
            <ac:spMk id="2" creationId="{1C2470F8-CEAB-C403-EA3D-B0F3C112E211}"/>
          </ac:spMkLst>
        </pc:spChg>
        <pc:spChg chg="mod">
          <ac:chgData name=" " userId="874ace54-f02b-40ba-83d2-6816d7eb4252" providerId="ADAL" clId="{8CFC7D68-DEFD-4791-998D-ADEB3D229F5E}" dt="2023-06-22T19:23:20.862" v="3700" actId="14100"/>
          <ac:spMkLst>
            <pc:docMk/>
            <pc:sldMk cId="2454301927" sldId="461"/>
            <ac:spMk id="12" creationId="{00000000-0000-0000-0000-000000000000}"/>
          </ac:spMkLst>
        </pc:spChg>
        <pc:spChg chg="del mod">
          <ac:chgData name=" " userId="874ace54-f02b-40ba-83d2-6816d7eb4252" providerId="ADAL" clId="{8CFC7D68-DEFD-4791-998D-ADEB3D229F5E}" dt="2023-06-22T19:23:23.011" v="3701" actId="478"/>
          <ac:spMkLst>
            <pc:docMk/>
            <pc:sldMk cId="2454301927" sldId="461"/>
            <ac:spMk id="15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20:21:00.978" v="4230" actId="207"/>
          <ac:spMkLst>
            <pc:docMk/>
            <pc:sldMk cId="2454301927" sldId="461"/>
            <ac:spMk id="20" creationId="{B2BDDA1B-4613-4369-A9E0-C9D96487D002}"/>
          </ac:spMkLst>
        </pc:spChg>
        <pc:spChg chg="add mod">
          <ac:chgData name=" " userId="874ace54-f02b-40ba-83d2-6816d7eb4252" providerId="ADAL" clId="{8CFC7D68-DEFD-4791-998D-ADEB3D229F5E}" dt="2023-06-22T19:23:30.568" v="3702" actId="571"/>
          <ac:spMkLst>
            <pc:docMk/>
            <pc:sldMk cId="2454301927" sldId="461"/>
            <ac:spMk id="28" creationId="{6F8D5040-594A-4703-8952-CE68AE93BDDF}"/>
          </ac:spMkLst>
        </pc:spChg>
      </pc:sldChg>
      <pc:sldChg chg="addSp delSp modSp add">
        <pc:chgData name=" " userId="874ace54-f02b-40ba-83d2-6816d7eb4252" providerId="ADAL" clId="{8CFC7D68-DEFD-4791-998D-ADEB3D229F5E}" dt="2023-06-22T20:29:11.096" v="4315" actId="478"/>
        <pc:sldMkLst>
          <pc:docMk/>
          <pc:sldMk cId="2330827604" sldId="462"/>
        </pc:sldMkLst>
        <pc:spChg chg="del">
          <ac:chgData name=" " userId="874ace54-f02b-40ba-83d2-6816d7eb4252" providerId="ADAL" clId="{8CFC7D68-DEFD-4791-998D-ADEB3D229F5E}" dt="2023-06-22T20:29:11.096" v="4315" actId="478"/>
          <ac:spMkLst>
            <pc:docMk/>
            <pc:sldMk cId="2330827604" sldId="462"/>
            <ac:spMk id="18" creationId="{A51BEA8B-9E6A-63FF-989B-36A79710D5B9}"/>
          </ac:spMkLst>
        </pc:spChg>
        <pc:spChg chg="mod">
          <ac:chgData name=" " userId="874ace54-f02b-40ba-83d2-6816d7eb4252" providerId="ADAL" clId="{8CFC7D68-DEFD-4791-998D-ADEB3D229F5E}" dt="2023-06-22T20:25:18.037" v="4263" actId="1076"/>
          <ac:spMkLst>
            <pc:docMk/>
            <pc:sldMk cId="2330827604" sldId="462"/>
            <ac:spMk id="25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20:25:18.037" v="4263" actId="1076"/>
          <ac:spMkLst>
            <pc:docMk/>
            <pc:sldMk cId="2330827604" sldId="462"/>
            <ac:spMk id="34" creationId="{00000000-0000-0000-0000-000000000000}"/>
          </ac:spMkLst>
        </pc:spChg>
        <pc:spChg chg="add mod">
          <ac:chgData name=" " userId="874ace54-f02b-40ba-83d2-6816d7eb4252" providerId="ADAL" clId="{8CFC7D68-DEFD-4791-998D-ADEB3D229F5E}" dt="2023-06-22T20:22:54.398" v="4255" actId="571"/>
          <ac:spMkLst>
            <pc:docMk/>
            <pc:sldMk cId="2330827604" sldId="462"/>
            <ac:spMk id="68" creationId="{C231FC1D-5983-414A-8B9F-CDC3BE34BF86}"/>
          </ac:spMkLst>
        </pc:spChg>
        <pc:spChg chg="add mod">
          <ac:chgData name=" " userId="874ace54-f02b-40ba-83d2-6816d7eb4252" providerId="ADAL" clId="{8CFC7D68-DEFD-4791-998D-ADEB3D229F5E}" dt="2023-06-22T20:22:54.398" v="4255" actId="571"/>
          <ac:spMkLst>
            <pc:docMk/>
            <pc:sldMk cId="2330827604" sldId="462"/>
            <ac:spMk id="69" creationId="{ADA2F360-8BDC-450F-BB16-A21F78EDB73C}"/>
          </ac:spMkLst>
        </pc:spChg>
        <pc:spChg chg="add mod">
          <ac:chgData name=" " userId="874ace54-f02b-40ba-83d2-6816d7eb4252" providerId="ADAL" clId="{8CFC7D68-DEFD-4791-998D-ADEB3D229F5E}" dt="2023-06-22T20:22:54.398" v="4255" actId="571"/>
          <ac:spMkLst>
            <pc:docMk/>
            <pc:sldMk cId="2330827604" sldId="462"/>
            <ac:spMk id="70" creationId="{064111AA-D8D9-4625-AB9C-0FAD9046D904}"/>
          </ac:spMkLst>
        </pc:spChg>
        <pc:spChg chg="add mod">
          <ac:chgData name=" " userId="874ace54-f02b-40ba-83d2-6816d7eb4252" providerId="ADAL" clId="{8CFC7D68-DEFD-4791-998D-ADEB3D229F5E}" dt="2023-06-22T20:22:54.398" v="4255" actId="571"/>
          <ac:spMkLst>
            <pc:docMk/>
            <pc:sldMk cId="2330827604" sldId="462"/>
            <ac:spMk id="71" creationId="{783EBA5A-4EFE-405F-B21F-B9A2C68048CE}"/>
          </ac:spMkLst>
        </pc:spChg>
        <pc:spChg chg="add mod">
          <ac:chgData name=" " userId="874ace54-f02b-40ba-83d2-6816d7eb4252" providerId="ADAL" clId="{8CFC7D68-DEFD-4791-998D-ADEB3D229F5E}" dt="2023-06-22T20:22:54.398" v="4255" actId="571"/>
          <ac:spMkLst>
            <pc:docMk/>
            <pc:sldMk cId="2330827604" sldId="462"/>
            <ac:spMk id="72" creationId="{286017E2-74A0-4216-83E8-1191FAD87785}"/>
          </ac:spMkLst>
        </pc:spChg>
        <pc:spChg chg="add mod">
          <ac:chgData name=" " userId="874ace54-f02b-40ba-83d2-6816d7eb4252" providerId="ADAL" clId="{8CFC7D68-DEFD-4791-998D-ADEB3D229F5E}" dt="2023-06-22T20:22:54.398" v="4255" actId="571"/>
          <ac:spMkLst>
            <pc:docMk/>
            <pc:sldMk cId="2330827604" sldId="462"/>
            <ac:spMk id="73" creationId="{555F9B9D-426A-4035-B176-7EE7FBC0187B}"/>
          </ac:spMkLst>
        </pc:spChg>
        <pc:spChg chg="add mod">
          <ac:chgData name=" " userId="874ace54-f02b-40ba-83d2-6816d7eb4252" providerId="ADAL" clId="{8CFC7D68-DEFD-4791-998D-ADEB3D229F5E}" dt="2023-06-22T20:22:54.398" v="4255" actId="571"/>
          <ac:spMkLst>
            <pc:docMk/>
            <pc:sldMk cId="2330827604" sldId="462"/>
            <ac:spMk id="74" creationId="{257642F7-2499-443B-BA68-0BA68D9826E4}"/>
          </ac:spMkLst>
        </pc:spChg>
        <pc:spChg chg="add mod">
          <ac:chgData name=" " userId="874ace54-f02b-40ba-83d2-6816d7eb4252" providerId="ADAL" clId="{8CFC7D68-DEFD-4791-998D-ADEB3D229F5E}" dt="2023-06-22T20:22:54.398" v="4255" actId="571"/>
          <ac:spMkLst>
            <pc:docMk/>
            <pc:sldMk cId="2330827604" sldId="462"/>
            <ac:spMk id="75" creationId="{954614A3-ACB5-4C36-B700-F82351A9EEFA}"/>
          </ac:spMkLst>
        </pc:spChg>
        <pc:spChg chg="add mod">
          <ac:chgData name=" " userId="874ace54-f02b-40ba-83d2-6816d7eb4252" providerId="ADAL" clId="{8CFC7D68-DEFD-4791-998D-ADEB3D229F5E}" dt="2023-06-22T20:22:54.398" v="4255" actId="571"/>
          <ac:spMkLst>
            <pc:docMk/>
            <pc:sldMk cId="2330827604" sldId="462"/>
            <ac:spMk id="76" creationId="{229EE5FE-399F-411E-AE16-57F75FB9D80D}"/>
          </ac:spMkLst>
        </pc:spChg>
        <pc:spChg chg="add mod">
          <ac:chgData name=" " userId="874ace54-f02b-40ba-83d2-6816d7eb4252" providerId="ADAL" clId="{8CFC7D68-DEFD-4791-998D-ADEB3D229F5E}" dt="2023-06-22T20:22:54.398" v="4255" actId="571"/>
          <ac:spMkLst>
            <pc:docMk/>
            <pc:sldMk cId="2330827604" sldId="462"/>
            <ac:spMk id="77" creationId="{AE8DDD36-F0A4-43DD-9F3E-7972C6B54637}"/>
          </ac:spMkLst>
        </pc:spChg>
        <pc:spChg chg="add mod">
          <ac:chgData name=" " userId="874ace54-f02b-40ba-83d2-6816d7eb4252" providerId="ADAL" clId="{8CFC7D68-DEFD-4791-998D-ADEB3D229F5E}" dt="2023-06-22T20:22:54.398" v="4255" actId="571"/>
          <ac:spMkLst>
            <pc:docMk/>
            <pc:sldMk cId="2330827604" sldId="462"/>
            <ac:spMk id="78" creationId="{0E9213C5-90D7-4D12-AEEF-370A329FBC92}"/>
          </ac:spMkLst>
        </pc:spChg>
        <pc:spChg chg="add mod">
          <ac:chgData name=" " userId="874ace54-f02b-40ba-83d2-6816d7eb4252" providerId="ADAL" clId="{8CFC7D68-DEFD-4791-998D-ADEB3D229F5E}" dt="2023-06-22T20:22:54.398" v="4255" actId="571"/>
          <ac:spMkLst>
            <pc:docMk/>
            <pc:sldMk cId="2330827604" sldId="462"/>
            <ac:spMk id="79" creationId="{52796133-C303-4F1B-A21C-B5C70B712A6F}"/>
          </ac:spMkLst>
        </pc:spChg>
        <pc:spChg chg="add mod">
          <ac:chgData name=" " userId="874ace54-f02b-40ba-83d2-6816d7eb4252" providerId="ADAL" clId="{8CFC7D68-DEFD-4791-998D-ADEB3D229F5E}" dt="2023-06-22T20:22:54.398" v="4255" actId="571"/>
          <ac:spMkLst>
            <pc:docMk/>
            <pc:sldMk cId="2330827604" sldId="462"/>
            <ac:spMk id="80" creationId="{7A61C946-FA4D-45C8-9081-1B4FC5130CD7}"/>
          </ac:spMkLst>
        </pc:spChg>
        <pc:spChg chg="add mod">
          <ac:chgData name=" " userId="874ace54-f02b-40ba-83d2-6816d7eb4252" providerId="ADAL" clId="{8CFC7D68-DEFD-4791-998D-ADEB3D229F5E}" dt="2023-06-22T20:22:54.398" v="4255" actId="571"/>
          <ac:spMkLst>
            <pc:docMk/>
            <pc:sldMk cId="2330827604" sldId="462"/>
            <ac:spMk id="81" creationId="{FF27124F-488F-4AED-9F87-82FD7416916B}"/>
          </ac:spMkLst>
        </pc:spChg>
        <pc:spChg chg="add mod">
          <ac:chgData name=" " userId="874ace54-f02b-40ba-83d2-6816d7eb4252" providerId="ADAL" clId="{8CFC7D68-DEFD-4791-998D-ADEB3D229F5E}" dt="2023-06-22T20:22:54.398" v="4255" actId="571"/>
          <ac:spMkLst>
            <pc:docMk/>
            <pc:sldMk cId="2330827604" sldId="462"/>
            <ac:spMk id="82" creationId="{DF554AEC-A535-4472-8B38-8F35D8559F26}"/>
          </ac:spMkLst>
        </pc:spChg>
        <pc:spChg chg="add mod">
          <ac:chgData name=" " userId="874ace54-f02b-40ba-83d2-6816d7eb4252" providerId="ADAL" clId="{8CFC7D68-DEFD-4791-998D-ADEB3D229F5E}" dt="2023-06-22T20:22:54.398" v="4255" actId="571"/>
          <ac:spMkLst>
            <pc:docMk/>
            <pc:sldMk cId="2330827604" sldId="462"/>
            <ac:spMk id="83" creationId="{5776E4C5-D444-42E2-B469-5D79BAA221ED}"/>
          </ac:spMkLst>
        </pc:spChg>
        <pc:spChg chg="mod">
          <ac:chgData name=" " userId="874ace54-f02b-40ba-83d2-6816d7eb4252" providerId="ADAL" clId="{8CFC7D68-DEFD-4791-998D-ADEB3D229F5E}" dt="2023-06-22T20:25:18.037" v="4263" actId="1076"/>
          <ac:spMkLst>
            <pc:docMk/>
            <pc:sldMk cId="2330827604" sldId="462"/>
            <ac:spMk id="87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20:25:18.037" v="4263" actId="1076"/>
          <ac:spMkLst>
            <pc:docMk/>
            <pc:sldMk cId="2330827604" sldId="462"/>
            <ac:spMk id="88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20:25:18.037" v="4263" actId="1076"/>
          <ac:spMkLst>
            <pc:docMk/>
            <pc:sldMk cId="2330827604" sldId="462"/>
            <ac:spMk id="103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20:25:18.037" v="4263" actId="1076"/>
          <ac:spMkLst>
            <pc:docMk/>
            <pc:sldMk cId="2330827604" sldId="462"/>
            <ac:spMk id="104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20:25:18.037" v="4263" actId="1076"/>
          <ac:spMkLst>
            <pc:docMk/>
            <pc:sldMk cId="2330827604" sldId="462"/>
            <ac:spMk id="105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20:25:18.037" v="4263" actId="1076"/>
          <ac:spMkLst>
            <pc:docMk/>
            <pc:sldMk cId="2330827604" sldId="462"/>
            <ac:spMk id="106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20:25:18.037" v="4263" actId="1076"/>
          <ac:spMkLst>
            <pc:docMk/>
            <pc:sldMk cId="2330827604" sldId="462"/>
            <ac:spMk id="110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20:25:18.037" v="4263" actId="1076"/>
          <ac:spMkLst>
            <pc:docMk/>
            <pc:sldMk cId="2330827604" sldId="462"/>
            <ac:spMk id="111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20:25:18.037" v="4263" actId="1076"/>
          <ac:spMkLst>
            <pc:docMk/>
            <pc:sldMk cId="2330827604" sldId="462"/>
            <ac:spMk id="112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20:25:18.037" v="4263" actId="1076"/>
          <ac:spMkLst>
            <pc:docMk/>
            <pc:sldMk cId="2330827604" sldId="462"/>
            <ac:spMk id="113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20:25:18.037" v="4263" actId="1076"/>
          <ac:spMkLst>
            <pc:docMk/>
            <pc:sldMk cId="2330827604" sldId="462"/>
            <ac:spMk id="117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20:25:18.037" v="4263" actId="1076"/>
          <ac:spMkLst>
            <pc:docMk/>
            <pc:sldMk cId="2330827604" sldId="462"/>
            <ac:spMk id="118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20:25:18.037" v="4263" actId="1076"/>
          <ac:spMkLst>
            <pc:docMk/>
            <pc:sldMk cId="2330827604" sldId="462"/>
            <ac:spMk id="119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20:25:18.037" v="4263" actId="1076"/>
          <ac:spMkLst>
            <pc:docMk/>
            <pc:sldMk cId="2330827604" sldId="462"/>
            <ac:spMk id="120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20:25:18.037" v="4263" actId="1076"/>
          <ac:spMkLst>
            <pc:docMk/>
            <pc:sldMk cId="2330827604" sldId="462"/>
            <ac:spMk id="124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20:25:18.037" v="4263" actId="1076"/>
          <ac:spMkLst>
            <pc:docMk/>
            <pc:sldMk cId="2330827604" sldId="462"/>
            <ac:spMk id="125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20:25:18.037" v="4263" actId="1076"/>
          <ac:spMkLst>
            <pc:docMk/>
            <pc:sldMk cId="2330827604" sldId="462"/>
            <ac:spMk id="126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20:25:18.037" v="4263" actId="1076"/>
          <ac:spMkLst>
            <pc:docMk/>
            <pc:sldMk cId="2330827604" sldId="462"/>
            <ac:spMk id="127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20:25:18.037" v="4263" actId="1076"/>
          <ac:spMkLst>
            <pc:docMk/>
            <pc:sldMk cId="2330827604" sldId="462"/>
            <ac:spMk id="131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20:25:18.037" v="4263" actId="1076"/>
          <ac:spMkLst>
            <pc:docMk/>
            <pc:sldMk cId="2330827604" sldId="462"/>
            <ac:spMk id="132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20:25:18.037" v="4263" actId="1076"/>
          <ac:spMkLst>
            <pc:docMk/>
            <pc:sldMk cId="2330827604" sldId="462"/>
            <ac:spMk id="133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20:25:18.037" v="4263" actId="1076"/>
          <ac:spMkLst>
            <pc:docMk/>
            <pc:sldMk cId="2330827604" sldId="462"/>
            <ac:spMk id="134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20:25:18.037" v="4263" actId="1076"/>
          <ac:spMkLst>
            <pc:docMk/>
            <pc:sldMk cId="2330827604" sldId="462"/>
            <ac:spMk id="138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20:25:18.037" v="4263" actId="1076"/>
          <ac:spMkLst>
            <pc:docMk/>
            <pc:sldMk cId="2330827604" sldId="462"/>
            <ac:spMk id="139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20:25:18.037" v="4263" actId="1076"/>
          <ac:spMkLst>
            <pc:docMk/>
            <pc:sldMk cId="2330827604" sldId="462"/>
            <ac:spMk id="140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20:25:18.037" v="4263" actId="1076"/>
          <ac:spMkLst>
            <pc:docMk/>
            <pc:sldMk cId="2330827604" sldId="462"/>
            <ac:spMk id="145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20:25:18.037" v="4263" actId="1076"/>
          <ac:spMkLst>
            <pc:docMk/>
            <pc:sldMk cId="2330827604" sldId="462"/>
            <ac:spMk id="146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20:25:18.037" v="4263" actId="1076"/>
          <ac:spMkLst>
            <pc:docMk/>
            <pc:sldMk cId="2330827604" sldId="462"/>
            <ac:spMk id="147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20:25:18.037" v="4263" actId="1076"/>
          <ac:spMkLst>
            <pc:docMk/>
            <pc:sldMk cId="2330827604" sldId="462"/>
            <ac:spMk id="152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20:25:18.037" v="4263" actId="1076"/>
          <ac:spMkLst>
            <pc:docMk/>
            <pc:sldMk cId="2330827604" sldId="462"/>
            <ac:spMk id="153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20:25:18.037" v="4263" actId="1076"/>
          <ac:spMkLst>
            <pc:docMk/>
            <pc:sldMk cId="2330827604" sldId="462"/>
            <ac:spMk id="154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20:25:18.037" v="4263" actId="1076"/>
          <ac:spMkLst>
            <pc:docMk/>
            <pc:sldMk cId="2330827604" sldId="462"/>
            <ac:spMk id="155" creationId="{00000000-0000-0000-0000-000000000000}"/>
          </ac:spMkLst>
        </pc:spChg>
        <pc:grpChg chg="mod">
          <ac:chgData name=" " userId="874ace54-f02b-40ba-83d2-6816d7eb4252" providerId="ADAL" clId="{8CFC7D68-DEFD-4791-998D-ADEB3D229F5E}" dt="2023-06-22T20:25:18.037" v="4263" actId="1076"/>
          <ac:grpSpMkLst>
            <pc:docMk/>
            <pc:sldMk cId="2330827604" sldId="462"/>
            <ac:grpSpMk id="24" creationId="{00000000-0000-0000-0000-000000000000}"/>
          </ac:grpSpMkLst>
        </pc:grpChg>
        <pc:grpChg chg="mod">
          <ac:chgData name=" " userId="874ace54-f02b-40ba-83d2-6816d7eb4252" providerId="ADAL" clId="{8CFC7D68-DEFD-4791-998D-ADEB3D229F5E}" dt="2023-06-22T20:25:18.037" v="4263" actId="1076"/>
          <ac:grpSpMkLst>
            <pc:docMk/>
            <pc:sldMk cId="2330827604" sldId="462"/>
            <ac:grpSpMk id="100" creationId="{00000000-0000-0000-0000-000000000000}"/>
          </ac:grpSpMkLst>
        </pc:grpChg>
        <pc:grpChg chg="mod">
          <ac:chgData name=" " userId="874ace54-f02b-40ba-83d2-6816d7eb4252" providerId="ADAL" clId="{8CFC7D68-DEFD-4791-998D-ADEB3D229F5E}" dt="2023-06-22T20:25:18.037" v="4263" actId="1076"/>
          <ac:grpSpMkLst>
            <pc:docMk/>
            <pc:sldMk cId="2330827604" sldId="462"/>
            <ac:grpSpMk id="107" creationId="{00000000-0000-0000-0000-000000000000}"/>
          </ac:grpSpMkLst>
        </pc:grpChg>
        <pc:grpChg chg="mod">
          <ac:chgData name=" " userId="874ace54-f02b-40ba-83d2-6816d7eb4252" providerId="ADAL" clId="{8CFC7D68-DEFD-4791-998D-ADEB3D229F5E}" dt="2023-06-22T20:25:18.037" v="4263" actId="1076"/>
          <ac:grpSpMkLst>
            <pc:docMk/>
            <pc:sldMk cId="2330827604" sldId="462"/>
            <ac:grpSpMk id="114" creationId="{00000000-0000-0000-0000-000000000000}"/>
          </ac:grpSpMkLst>
        </pc:grpChg>
        <pc:grpChg chg="mod">
          <ac:chgData name=" " userId="874ace54-f02b-40ba-83d2-6816d7eb4252" providerId="ADAL" clId="{8CFC7D68-DEFD-4791-998D-ADEB3D229F5E}" dt="2023-06-22T20:25:18.037" v="4263" actId="1076"/>
          <ac:grpSpMkLst>
            <pc:docMk/>
            <pc:sldMk cId="2330827604" sldId="462"/>
            <ac:grpSpMk id="121" creationId="{00000000-0000-0000-0000-000000000000}"/>
          </ac:grpSpMkLst>
        </pc:grpChg>
        <pc:grpChg chg="mod">
          <ac:chgData name=" " userId="874ace54-f02b-40ba-83d2-6816d7eb4252" providerId="ADAL" clId="{8CFC7D68-DEFD-4791-998D-ADEB3D229F5E}" dt="2023-06-22T20:25:18.037" v="4263" actId="1076"/>
          <ac:grpSpMkLst>
            <pc:docMk/>
            <pc:sldMk cId="2330827604" sldId="462"/>
            <ac:grpSpMk id="128" creationId="{00000000-0000-0000-0000-000000000000}"/>
          </ac:grpSpMkLst>
        </pc:grpChg>
        <pc:grpChg chg="mod">
          <ac:chgData name=" " userId="874ace54-f02b-40ba-83d2-6816d7eb4252" providerId="ADAL" clId="{8CFC7D68-DEFD-4791-998D-ADEB3D229F5E}" dt="2023-06-22T20:25:18.037" v="4263" actId="1076"/>
          <ac:grpSpMkLst>
            <pc:docMk/>
            <pc:sldMk cId="2330827604" sldId="462"/>
            <ac:grpSpMk id="135" creationId="{00000000-0000-0000-0000-000000000000}"/>
          </ac:grpSpMkLst>
        </pc:grpChg>
        <pc:grpChg chg="mod">
          <ac:chgData name=" " userId="874ace54-f02b-40ba-83d2-6816d7eb4252" providerId="ADAL" clId="{8CFC7D68-DEFD-4791-998D-ADEB3D229F5E}" dt="2023-06-22T20:25:18.037" v="4263" actId="1076"/>
          <ac:grpSpMkLst>
            <pc:docMk/>
            <pc:sldMk cId="2330827604" sldId="462"/>
            <ac:grpSpMk id="142" creationId="{00000000-0000-0000-0000-000000000000}"/>
          </ac:grpSpMkLst>
        </pc:grpChg>
        <pc:grpChg chg="mod">
          <ac:chgData name=" " userId="874ace54-f02b-40ba-83d2-6816d7eb4252" providerId="ADAL" clId="{8CFC7D68-DEFD-4791-998D-ADEB3D229F5E}" dt="2023-06-22T20:25:18.037" v="4263" actId="1076"/>
          <ac:grpSpMkLst>
            <pc:docMk/>
            <pc:sldMk cId="2330827604" sldId="462"/>
            <ac:grpSpMk id="149" creationId="{00000000-0000-0000-0000-000000000000}"/>
          </ac:grpSpMkLst>
        </pc:grpChg>
      </pc:sldChg>
      <pc:sldChg chg="addSp delSp modSp add">
        <pc:chgData name=" " userId="874ace54-f02b-40ba-83d2-6816d7eb4252" providerId="ADAL" clId="{8CFC7D68-DEFD-4791-998D-ADEB3D229F5E}" dt="2023-06-22T19:16:49.410" v="3555" actId="12789"/>
        <pc:sldMkLst>
          <pc:docMk/>
          <pc:sldMk cId="4292979701" sldId="463"/>
        </pc:sldMkLst>
        <pc:spChg chg="add mod">
          <ac:chgData name=" " userId="874ace54-f02b-40ba-83d2-6816d7eb4252" providerId="ADAL" clId="{8CFC7D68-DEFD-4791-998D-ADEB3D229F5E}" dt="2023-06-22T19:16:35.523" v="3553" actId="164"/>
          <ac:spMkLst>
            <pc:docMk/>
            <pc:sldMk cId="4292979701" sldId="463"/>
            <ac:spMk id="2" creationId="{A81424F7-E0BB-4243-A63B-8C59CC2926E1}"/>
          </ac:spMkLst>
        </pc:spChg>
        <pc:spChg chg="add mod">
          <ac:chgData name=" " userId="874ace54-f02b-40ba-83d2-6816d7eb4252" providerId="ADAL" clId="{8CFC7D68-DEFD-4791-998D-ADEB3D229F5E}" dt="2023-06-22T19:16:35.523" v="3553" actId="164"/>
          <ac:spMkLst>
            <pc:docMk/>
            <pc:sldMk cId="4292979701" sldId="463"/>
            <ac:spMk id="4" creationId="{E97E8025-DE1D-402C-8B93-9DD95DA9CB0C}"/>
          </ac:spMkLst>
        </pc:spChg>
        <pc:spChg chg="mod">
          <ac:chgData name=" " userId="874ace54-f02b-40ba-83d2-6816d7eb4252" providerId="ADAL" clId="{8CFC7D68-DEFD-4791-998D-ADEB3D229F5E}" dt="2023-06-22T19:13:28.702" v="3511" actId="1076"/>
          <ac:spMkLst>
            <pc:docMk/>
            <pc:sldMk cId="4292979701" sldId="463"/>
            <ac:spMk id="5" creationId="{7F30DD48-E52D-6B6E-DD52-5E668A38E981}"/>
          </ac:spMkLst>
        </pc:spChg>
        <pc:spChg chg="add mod">
          <ac:chgData name=" " userId="874ace54-f02b-40ba-83d2-6816d7eb4252" providerId="ADAL" clId="{8CFC7D68-DEFD-4791-998D-ADEB3D229F5E}" dt="2023-06-22T19:13:37.989" v="3513" actId="1076"/>
          <ac:spMkLst>
            <pc:docMk/>
            <pc:sldMk cId="4292979701" sldId="463"/>
            <ac:spMk id="9" creationId="{FA3DAAA5-65E2-4EC8-88C2-0DAD8558CE52}"/>
          </ac:spMkLst>
        </pc:spChg>
        <pc:spChg chg="del">
          <ac:chgData name=" " userId="874ace54-f02b-40ba-83d2-6816d7eb4252" providerId="ADAL" clId="{8CFC7D68-DEFD-4791-998D-ADEB3D229F5E}" dt="2023-06-22T19:10:15.598" v="3454" actId="478"/>
          <ac:spMkLst>
            <pc:docMk/>
            <pc:sldMk cId="4292979701" sldId="463"/>
            <ac:spMk id="13" creationId="{1CC284AA-5B6D-89B6-4AC6-9CCB925E81D6}"/>
          </ac:spMkLst>
        </pc:spChg>
        <pc:spChg chg="mod">
          <ac:chgData name=" " userId="874ace54-f02b-40ba-83d2-6816d7eb4252" providerId="ADAL" clId="{8CFC7D68-DEFD-4791-998D-ADEB3D229F5E}" dt="2023-06-22T19:06:52.682" v="3446"/>
          <ac:spMkLst>
            <pc:docMk/>
            <pc:sldMk cId="4292979701" sldId="463"/>
            <ac:spMk id="20" creationId="{B2BDDA1B-4613-4369-A9E0-C9D96487D002}"/>
          </ac:spMkLst>
        </pc:spChg>
        <pc:grpChg chg="add mod">
          <ac:chgData name=" " userId="874ace54-f02b-40ba-83d2-6816d7eb4252" providerId="ADAL" clId="{8CFC7D68-DEFD-4791-998D-ADEB3D229F5E}" dt="2023-06-22T19:16:49.410" v="3555" actId="12789"/>
          <ac:grpSpMkLst>
            <pc:docMk/>
            <pc:sldMk cId="4292979701" sldId="463"/>
            <ac:grpSpMk id="8" creationId="{745310AE-B7F3-46EE-8F21-683AFE9062B5}"/>
          </ac:grpSpMkLst>
        </pc:grpChg>
        <pc:picChg chg="mod">
          <ac:chgData name=" " userId="874ace54-f02b-40ba-83d2-6816d7eb4252" providerId="ADAL" clId="{8CFC7D68-DEFD-4791-998D-ADEB3D229F5E}" dt="2023-06-22T19:14:38.931" v="3517" actId="1076"/>
          <ac:picMkLst>
            <pc:docMk/>
            <pc:sldMk cId="4292979701" sldId="463"/>
            <ac:picMk id="14" creationId="{58A0C444-FC2E-4731-A3D6-90A67D04AD6E}"/>
          </ac:picMkLst>
        </pc:picChg>
        <pc:cxnChg chg="add mod">
          <ac:chgData name=" " userId="874ace54-f02b-40ba-83d2-6816d7eb4252" providerId="ADAL" clId="{8CFC7D68-DEFD-4791-998D-ADEB3D229F5E}" dt="2023-06-22T19:16:35.523" v="3553" actId="164"/>
          <ac:cxnSpMkLst>
            <pc:docMk/>
            <pc:sldMk cId="4292979701" sldId="463"/>
            <ac:cxnSpMk id="7" creationId="{53CB14FB-9910-476F-AC75-E0F8408043EE}"/>
          </ac:cxnSpMkLst>
        </pc:cxnChg>
      </pc:sldChg>
      <pc:sldChg chg="addSp modSp add">
        <pc:chgData name=" " userId="874ace54-f02b-40ba-83d2-6816d7eb4252" providerId="ADAL" clId="{8CFC7D68-DEFD-4791-998D-ADEB3D229F5E}" dt="2023-06-22T19:16:22.944" v="3552" actId="12789"/>
        <pc:sldMkLst>
          <pc:docMk/>
          <pc:sldMk cId="1167257295" sldId="464"/>
        </pc:sldMkLst>
        <pc:spChg chg="mod">
          <ac:chgData name=" " userId="874ace54-f02b-40ba-83d2-6816d7eb4252" providerId="ADAL" clId="{8CFC7D68-DEFD-4791-998D-ADEB3D229F5E}" dt="2023-06-22T19:15:59.999" v="3549" actId="164"/>
          <ac:spMkLst>
            <pc:docMk/>
            <pc:sldMk cId="1167257295" sldId="464"/>
            <ac:spMk id="2" creationId="{A81424F7-E0BB-4243-A63B-8C59CC2926E1}"/>
          </ac:spMkLst>
        </pc:spChg>
        <pc:spChg chg="mod">
          <ac:chgData name=" " userId="874ace54-f02b-40ba-83d2-6816d7eb4252" providerId="ADAL" clId="{8CFC7D68-DEFD-4791-998D-ADEB3D229F5E}" dt="2023-06-22T19:15:59.999" v="3549" actId="164"/>
          <ac:spMkLst>
            <pc:docMk/>
            <pc:sldMk cId="1167257295" sldId="464"/>
            <ac:spMk id="4" creationId="{E97E8025-DE1D-402C-8B93-9DD95DA9CB0C}"/>
          </ac:spMkLst>
        </pc:spChg>
        <pc:grpChg chg="add mod">
          <ac:chgData name=" " userId="874ace54-f02b-40ba-83d2-6816d7eb4252" providerId="ADAL" clId="{8CFC7D68-DEFD-4791-998D-ADEB3D229F5E}" dt="2023-06-22T19:16:22.944" v="3552" actId="12789"/>
          <ac:grpSpMkLst>
            <pc:docMk/>
            <pc:sldMk cId="1167257295" sldId="464"/>
            <ac:grpSpMk id="10" creationId="{DF71E738-1EAF-4CE5-9393-6D4B96904359}"/>
          </ac:grpSpMkLst>
        </pc:grpChg>
        <pc:cxnChg chg="mod">
          <ac:chgData name=" " userId="874ace54-f02b-40ba-83d2-6816d7eb4252" providerId="ADAL" clId="{8CFC7D68-DEFD-4791-998D-ADEB3D229F5E}" dt="2023-06-22T19:15:59.999" v="3549" actId="164"/>
          <ac:cxnSpMkLst>
            <pc:docMk/>
            <pc:sldMk cId="1167257295" sldId="464"/>
            <ac:cxnSpMk id="7" creationId="{53CB14FB-9910-476F-AC75-E0F8408043EE}"/>
          </ac:cxnSpMkLst>
        </pc:cxnChg>
      </pc:sldChg>
      <pc:sldChg chg="modSp add">
        <pc:chgData name=" " userId="874ace54-f02b-40ba-83d2-6816d7eb4252" providerId="ADAL" clId="{8CFC7D68-DEFD-4791-998D-ADEB3D229F5E}" dt="2023-06-22T21:01:30.480" v="4792" actId="20577"/>
        <pc:sldMkLst>
          <pc:docMk/>
          <pc:sldMk cId="4071056061" sldId="465"/>
        </pc:sldMkLst>
        <pc:spChg chg="mod">
          <ac:chgData name=" " userId="874ace54-f02b-40ba-83d2-6816d7eb4252" providerId="ADAL" clId="{8CFC7D68-DEFD-4791-998D-ADEB3D229F5E}" dt="2023-06-22T20:38:04.865" v="4392" actId="1582"/>
          <ac:spMkLst>
            <pc:docMk/>
            <pc:sldMk cId="4071056061" sldId="465"/>
            <ac:spMk id="12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20:38:04.865" v="4392" actId="1582"/>
          <ac:spMkLst>
            <pc:docMk/>
            <pc:sldMk cId="4071056061" sldId="465"/>
            <ac:spMk id="14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21:01:30.480" v="4792" actId="20577"/>
          <ac:spMkLst>
            <pc:docMk/>
            <pc:sldMk cId="4071056061" sldId="465"/>
            <ac:spMk id="20" creationId="{B2BDDA1B-4613-4369-A9E0-C9D96487D002}"/>
          </ac:spMkLst>
        </pc:spChg>
      </pc:sldChg>
      <pc:sldChg chg="modSp add">
        <pc:chgData name=" " userId="874ace54-f02b-40ba-83d2-6816d7eb4252" providerId="ADAL" clId="{8CFC7D68-DEFD-4791-998D-ADEB3D229F5E}" dt="2023-06-22T21:01:35.319" v="4794" actId="20577"/>
        <pc:sldMkLst>
          <pc:docMk/>
          <pc:sldMk cId="2587484210" sldId="466"/>
        </pc:sldMkLst>
        <pc:spChg chg="mod">
          <ac:chgData name=" " userId="874ace54-f02b-40ba-83d2-6816d7eb4252" providerId="ADAL" clId="{8CFC7D68-DEFD-4791-998D-ADEB3D229F5E}" dt="2023-06-22T20:38:32.555" v="4395" actId="14100"/>
          <ac:spMkLst>
            <pc:docMk/>
            <pc:sldMk cId="2587484210" sldId="466"/>
            <ac:spMk id="2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21:01:35.319" v="4794" actId="20577"/>
          <ac:spMkLst>
            <pc:docMk/>
            <pc:sldMk cId="2587484210" sldId="466"/>
            <ac:spMk id="10" creationId="{B2BDDA1B-4613-4369-A9E0-C9D96487D002}"/>
          </ac:spMkLst>
        </pc:spChg>
      </pc:sldChg>
      <pc:sldChg chg="modSp add">
        <pc:chgData name=" " userId="874ace54-f02b-40ba-83d2-6816d7eb4252" providerId="ADAL" clId="{8CFC7D68-DEFD-4791-998D-ADEB3D229F5E}" dt="2023-06-22T21:01:55.141" v="4796" actId="20577"/>
        <pc:sldMkLst>
          <pc:docMk/>
          <pc:sldMk cId="185957216" sldId="467"/>
        </pc:sldMkLst>
        <pc:spChg chg="mod">
          <ac:chgData name=" " userId="874ace54-f02b-40ba-83d2-6816d7eb4252" providerId="ADAL" clId="{8CFC7D68-DEFD-4791-998D-ADEB3D229F5E}" dt="2023-06-22T21:01:55.141" v="4796" actId="20577"/>
          <ac:spMkLst>
            <pc:docMk/>
            <pc:sldMk cId="185957216" sldId="467"/>
            <ac:spMk id="10" creationId="{B2BDDA1B-4613-4369-A9E0-C9D96487D002}"/>
          </ac:spMkLst>
        </pc:spChg>
        <pc:spChg chg="mod">
          <ac:chgData name=" " userId="874ace54-f02b-40ba-83d2-6816d7eb4252" providerId="ADAL" clId="{8CFC7D68-DEFD-4791-998D-ADEB3D229F5E}" dt="2023-06-22T20:38:40.629" v="4396" actId="1076"/>
          <ac:spMkLst>
            <pc:docMk/>
            <pc:sldMk cId="185957216" sldId="467"/>
            <ac:spMk id="21" creationId="{D2685C1A-39E6-CC4D-FF60-82EBA40BE5E0}"/>
          </ac:spMkLst>
        </pc:spChg>
      </pc:sldChg>
      <pc:sldChg chg="modSp add del">
        <pc:chgData name=" " userId="874ace54-f02b-40ba-83d2-6816d7eb4252" providerId="ADAL" clId="{8CFC7D68-DEFD-4791-998D-ADEB3D229F5E}" dt="2023-06-22T20:37:10.237" v="4388" actId="2696"/>
        <pc:sldMkLst>
          <pc:docMk/>
          <pc:sldMk cId="3581506653" sldId="468"/>
        </pc:sldMkLst>
        <pc:spChg chg="mod">
          <ac:chgData name=" " userId="874ace54-f02b-40ba-83d2-6816d7eb4252" providerId="ADAL" clId="{8CFC7D68-DEFD-4791-998D-ADEB3D229F5E}" dt="2023-06-22T19:25:18.757" v="3720"/>
          <ac:spMkLst>
            <pc:docMk/>
            <pc:sldMk cId="3581506653" sldId="468"/>
            <ac:spMk id="2" creationId="{86FF1B8B-C16C-40C0-BADA-640F94C09CF4}"/>
          </ac:spMkLst>
        </pc:spChg>
      </pc:sldChg>
      <pc:sldChg chg="delSp add">
        <pc:chgData name=" " userId="874ace54-f02b-40ba-83d2-6816d7eb4252" providerId="ADAL" clId="{8CFC7D68-DEFD-4791-998D-ADEB3D229F5E}" dt="2023-06-22T20:29:26.295" v="4318" actId="478"/>
        <pc:sldMkLst>
          <pc:docMk/>
          <pc:sldMk cId="1890188644" sldId="469"/>
        </pc:sldMkLst>
        <pc:spChg chg="del">
          <ac:chgData name=" " userId="874ace54-f02b-40ba-83d2-6816d7eb4252" providerId="ADAL" clId="{8CFC7D68-DEFD-4791-998D-ADEB3D229F5E}" dt="2023-06-22T20:29:26.295" v="4318" actId="478"/>
          <ac:spMkLst>
            <pc:docMk/>
            <pc:sldMk cId="1890188644" sldId="469"/>
            <ac:spMk id="22" creationId="{DFC683A1-4E88-E6F6-6424-A7CDDAE2F7BE}"/>
          </ac:spMkLst>
        </pc:spChg>
      </pc:sldChg>
      <pc:sldChg chg="delSp add">
        <pc:chgData name=" " userId="874ace54-f02b-40ba-83d2-6816d7eb4252" providerId="ADAL" clId="{8CFC7D68-DEFD-4791-998D-ADEB3D229F5E}" dt="2023-06-22T20:29:38.689" v="4320" actId="478"/>
        <pc:sldMkLst>
          <pc:docMk/>
          <pc:sldMk cId="3631907547" sldId="470"/>
        </pc:sldMkLst>
        <pc:spChg chg="del">
          <ac:chgData name=" " userId="874ace54-f02b-40ba-83d2-6816d7eb4252" providerId="ADAL" clId="{8CFC7D68-DEFD-4791-998D-ADEB3D229F5E}" dt="2023-06-22T20:29:38.689" v="4320" actId="478"/>
          <ac:spMkLst>
            <pc:docMk/>
            <pc:sldMk cId="3631907547" sldId="470"/>
            <ac:spMk id="10" creationId="{9EAEE0DA-AFFB-16F0-EB68-8E0A8A93713E}"/>
          </ac:spMkLst>
        </pc:spChg>
      </pc:sldChg>
      <pc:sldChg chg="modSp add">
        <pc:chgData name=" " userId="874ace54-f02b-40ba-83d2-6816d7eb4252" providerId="ADAL" clId="{8CFC7D68-DEFD-4791-998D-ADEB3D229F5E}" dt="2023-06-22T21:46:51.675" v="6515" actId="20577"/>
        <pc:sldMkLst>
          <pc:docMk/>
          <pc:sldMk cId="1275167199" sldId="471"/>
        </pc:sldMkLst>
        <pc:spChg chg="mod">
          <ac:chgData name=" " userId="874ace54-f02b-40ba-83d2-6816d7eb4252" providerId="ADAL" clId="{8CFC7D68-DEFD-4791-998D-ADEB3D229F5E}" dt="2023-06-22T21:46:51.675" v="6515" actId="20577"/>
          <ac:spMkLst>
            <pc:docMk/>
            <pc:sldMk cId="1275167199" sldId="471"/>
            <ac:spMk id="90" creationId="{00000000-0000-0000-0000-000000000000}"/>
          </ac:spMkLst>
        </pc:spChg>
      </pc:sldChg>
      <pc:sldChg chg="modSp add">
        <pc:chgData name=" " userId="874ace54-f02b-40ba-83d2-6816d7eb4252" providerId="ADAL" clId="{8CFC7D68-DEFD-4791-998D-ADEB3D229F5E}" dt="2023-06-22T21:46:58.483" v="6532" actId="20577"/>
        <pc:sldMkLst>
          <pc:docMk/>
          <pc:sldMk cId="4071026377" sldId="472"/>
        </pc:sldMkLst>
        <pc:spChg chg="mod">
          <ac:chgData name=" " userId="874ace54-f02b-40ba-83d2-6816d7eb4252" providerId="ADAL" clId="{8CFC7D68-DEFD-4791-998D-ADEB3D229F5E}" dt="2023-06-22T21:46:58.483" v="6532" actId="20577"/>
          <ac:spMkLst>
            <pc:docMk/>
            <pc:sldMk cId="4071026377" sldId="472"/>
            <ac:spMk id="20" creationId="{B2BDDA1B-4613-4369-A9E0-C9D96487D002}"/>
          </ac:spMkLst>
        </pc:spChg>
      </pc:sldChg>
      <pc:sldChg chg="modSp add">
        <pc:chgData name=" " userId="874ace54-f02b-40ba-83d2-6816d7eb4252" providerId="ADAL" clId="{8CFC7D68-DEFD-4791-998D-ADEB3D229F5E}" dt="2023-06-22T21:47:15.604" v="6548" actId="20577"/>
        <pc:sldMkLst>
          <pc:docMk/>
          <pc:sldMk cId="1408436916" sldId="473"/>
        </pc:sldMkLst>
        <pc:spChg chg="mod ord">
          <ac:chgData name=" " userId="874ace54-f02b-40ba-83d2-6816d7eb4252" providerId="ADAL" clId="{8CFC7D68-DEFD-4791-998D-ADEB3D229F5E}" dt="2023-06-22T21:47:12.045" v="6533" actId="167"/>
          <ac:spMkLst>
            <pc:docMk/>
            <pc:sldMk cId="1408436916" sldId="473"/>
            <ac:spMk id="6" creationId="{BA96A8A8-58EA-FCC1-431C-9BEAEBDCE1D8}"/>
          </ac:spMkLst>
        </pc:spChg>
        <pc:spChg chg="mod">
          <ac:chgData name=" " userId="874ace54-f02b-40ba-83d2-6816d7eb4252" providerId="ADAL" clId="{8CFC7D68-DEFD-4791-998D-ADEB3D229F5E}" dt="2023-06-22T21:47:15.604" v="6548" actId="20577"/>
          <ac:spMkLst>
            <pc:docMk/>
            <pc:sldMk cId="1408436916" sldId="473"/>
            <ac:spMk id="20" creationId="{B2BDDA1B-4613-4369-A9E0-C9D96487D002}"/>
          </ac:spMkLst>
        </pc:spChg>
      </pc:sldChg>
      <pc:sldChg chg="modSp add">
        <pc:chgData name=" " userId="874ace54-f02b-40ba-83d2-6816d7eb4252" providerId="ADAL" clId="{8CFC7D68-DEFD-4791-998D-ADEB3D229F5E}" dt="2023-06-22T21:47:42.823" v="6583" actId="20577"/>
        <pc:sldMkLst>
          <pc:docMk/>
          <pc:sldMk cId="2806870412" sldId="474"/>
        </pc:sldMkLst>
        <pc:spChg chg="mod ord">
          <ac:chgData name=" " userId="874ace54-f02b-40ba-83d2-6816d7eb4252" providerId="ADAL" clId="{8CFC7D68-DEFD-4791-998D-ADEB3D229F5E}" dt="2023-06-22T21:47:39.414" v="6568" actId="167"/>
          <ac:spMkLst>
            <pc:docMk/>
            <pc:sldMk cId="2806870412" sldId="474"/>
            <ac:spMk id="6" creationId="{5CF92CE8-54E2-BFA2-CE03-60AEA8B7EA89}"/>
          </ac:spMkLst>
        </pc:spChg>
        <pc:spChg chg="mod">
          <ac:chgData name=" " userId="874ace54-f02b-40ba-83d2-6816d7eb4252" providerId="ADAL" clId="{8CFC7D68-DEFD-4791-998D-ADEB3D229F5E}" dt="2023-06-22T21:47:42.823" v="6583" actId="20577"/>
          <ac:spMkLst>
            <pc:docMk/>
            <pc:sldMk cId="2806870412" sldId="474"/>
            <ac:spMk id="20" creationId="{B2BDDA1B-4613-4369-A9E0-C9D96487D002}"/>
          </ac:spMkLst>
        </pc:spChg>
      </pc:sldChg>
      <pc:sldChg chg="modSp add">
        <pc:chgData name=" " userId="874ace54-f02b-40ba-83d2-6816d7eb4252" providerId="ADAL" clId="{8CFC7D68-DEFD-4791-998D-ADEB3D229F5E}" dt="2023-06-22T21:47:29.339" v="6567" actId="20577"/>
        <pc:sldMkLst>
          <pc:docMk/>
          <pc:sldMk cId="3326852468" sldId="475"/>
        </pc:sldMkLst>
        <pc:spChg chg="mod ord">
          <ac:chgData name=" " userId="874ace54-f02b-40ba-83d2-6816d7eb4252" providerId="ADAL" clId="{8CFC7D68-DEFD-4791-998D-ADEB3D229F5E}" dt="2023-06-22T21:47:25.300" v="6550" actId="167"/>
          <ac:spMkLst>
            <pc:docMk/>
            <pc:sldMk cId="3326852468" sldId="475"/>
            <ac:spMk id="6" creationId="{ACEC480F-4D22-307E-E3A9-76FA73FF625D}"/>
          </ac:spMkLst>
        </pc:spChg>
        <pc:spChg chg="mod">
          <ac:chgData name=" " userId="874ace54-f02b-40ba-83d2-6816d7eb4252" providerId="ADAL" clId="{8CFC7D68-DEFD-4791-998D-ADEB3D229F5E}" dt="2023-06-22T21:47:29.339" v="6567" actId="20577"/>
          <ac:spMkLst>
            <pc:docMk/>
            <pc:sldMk cId="3326852468" sldId="475"/>
            <ac:spMk id="20" creationId="{B2BDDA1B-4613-4369-A9E0-C9D96487D002}"/>
          </ac:spMkLst>
        </pc:spChg>
      </pc:sldChg>
      <pc:sldChg chg="delSp modSp add">
        <pc:chgData name=" " userId="874ace54-f02b-40ba-83d2-6816d7eb4252" providerId="ADAL" clId="{8CFC7D68-DEFD-4791-998D-ADEB3D229F5E}" dt="2023-06-22T20:54:05.088" v="4445" actId="207"/>
        <pc:sldMkLst>
          <pc:docMk/>
          <pc:sldMk cId="4273898304" sldId="476"/>
        </pc:sldMkLst>
        <pc:spChg chg="del">
          <ac:chgData name=" " userId="874ace54-f02b-40ba-83d2-6816d7eb4252" providerId="ADAL" clId="{8CFC7D68-DEFD-4791-998D-ADEB3D229F5E}" dt="2023-06-22T20:30:04.689" v="4321" actId="478"/>
          <ac:spMkLst>
            <pc:docMk/>
            <pc:sldMk cId="4273898304" sldId="476"/>
            <ac:spMk id="6" creationId="{FC6A8E8E-D5C3-BED5-B5B9-22E5B2B3C29F}"/>
          </ac:spMkLst>
        </pc:spChg>
        <pc:spChg chg="mod">
          <ac:chgData name=" " userId="874ace54-f02b-40ba-83d2-6816d7eb4252" providerId="ADAL" clId="{8CFC7D68-DEFD-4791-998D-ADEB3D229F5E}" dt="2023-06-22T20:54:05.088" v="4445" actId="207"/>
          <ac:spMkLst>
            <pc:docMk/>
            <pc:sldMk cId="4273898304" sldId="476"/>
            <ac:spMk id="20" creationId="{B2BDDA1B-4613-4369-A9E0-C9D96487D002}"/>
          </ac:spMkLst>
        </pc:spChg>
      </pc:sldChg>
      <pc:sldChg chg="add del">
        <pc:chgData name=" " userId="874ace54-f02b-40ba-83d2-6816d7eb4252" providerId="ADAL" clId="{8CFC7D68-DEFD-4791-998D-ADEB3D229F5E}" dt="2023-06-22T21:45:06.042" v="6207"/>
        <pc:sldMkLst>
          <pc:docMk/>
          <pc:sldMk cId="4061589980" sldId="477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1DA185-A505-4AC5-8CFB-424D478ED4C4}" type="datetimeFigureOut">
              <a:rPr lang="ko-KR" altLang="en-US" smtClean="0"/>
              <a:t>2023-08-29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F1679C-7B94-4175-B8E1-96F1B21E2B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31065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None/>
            </a:pP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F1679C-7B94-4175-B8E1-96F1B21E2BD5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24737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68786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2871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623429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462442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162725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초기해 </a:t>
            </a:r>
            <a:r>
              <a:rPr lang="en-US" altLang="ko-KR" dirty="0" smtClean="0"/>
              <a:t>5</a:t>
            </a:r>
            <a:r>
              <a:rPr lang="ko-KR" altLang="en-US" dirty="0" smtClean="0"/>
              <a:t>분 </a:t>
            </a:r>
            <a:r>
              <a:rPr lang="en-US" altLang="ko-KR" dirty="0" smtClean="0"/>
              <a:t>40</a:t>
            </a:r>
            <a:r>
              <a:rPr lang="ko-KR" altLang="en-US" dirty="0" smtClean="0"/>
              <a:t>초</a:t>
            </a:r>
            <a:endParaRPr dirty="0"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334306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초기해 </a:t>
            </a:r>
            <a:r>
              <a:rPr lang="en-US" altLang="ko-KR" dirty="0" smtClean="0"/>
              <a:t>5</a:t>
            </a:r>
            <a:r>
              <a:rPr lang="ko-KR" altLang="en-US" dirty="0" smtClean="0"/>
              <a:t>분 </a:t>
            </a:r>
            <a:r>
              <a:rPr lang="en-US" altLang="ko-KR" dirty="0" smtClean="0"/>
              <a:t>40</a:t>
            </a:r>
            <a:r>
              <a:rPr lang="ko-KR" altLang="en-US" dirty="0" smtClean="0"/>
              <a:t>초</a:t>
            </a:r>
            <a:endParaRPr dirty="0"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824017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초기해 </a:t>
            </a:r>
            <a:r>
              <a:rPr lang="en-US" altLang="ko-KR" dirty="0" smtClean="0"/>
              <a:t>5</a:t>
            </a:r>
            <a:r>
              <a:rPr lang="ko-KR" altLang="en-US" dirty="0" smtClean="0"/>
              <a:t>분 </a:t>
            </a:r>
            <a:r>
              <a:rPr lang="en-US" altLang="ko-KR" dirty="0" smtClean="0"/>
              <a:t>40</a:t>
            </a:r>
            <a:r>
              <a:rPr lang="ko-KR" altLang="en-US" dirty="0" smtClean="0"/>
              <a:t>초</a:t>
            </a:r>
            <a:endParaRPr dirty="0"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735820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초기해 </a:t>
            </a:r>
            <a:r>
              <a:rPr lang="en-US" altLang="ko-KR" dirty="0" smtClean="0"/>
              <a:t>5</a:t>
            </a:r>
            <a:r>
              <a:rPr lang="ko-KR" altLang="en-US" dirty="0" smtClean="0"/>
              <a:t>분 </a:t>
            </a:r>
            <a:r>
              <a:rPr lang="en-US" altLang="ko-KR" dirty="0" smtClean="0"/>
              <a:t>40</a:t>
            </a:r>
            <a:r>
              <a:rPr lang="ko-KR" altLang="en-US" dirty="0" smtClean="0"/>
              <a:t>초</a:t>
            </a:r>
            <a:endParaRPr dirty="0"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806931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초기해 </a:t>
            </a:r>
            <a:r>
              <a:rPr lang="en-US" altLang="ko-KR" dirty="0" smtClean="0"/>
              <a:t>5</a:t>
            </a:r>
            <a:r>
              <a:rPr lang="ko-KR" altLang="en-US" dirty="0" smtClean="0"/>
              <a:t>분 </a:t>
            </a:r>
            <a:r>
              <a:rPr lang="en-US" altLang="ko-KR" dirty="0" smtClean="0"/>
              <a:t>40</a:t>
            </a:r>
            <a:r>
              <a:rPr lang="ko-KR" altLang="en-US" dirty="0" smtClean="0"/>
              <a:t>초</a:t>
            </a:r>
            <a:endParaRPr dirty="0"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806759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6894861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초기해 </a:t>
            </a:r>
            <a:r>
              <a:rPr lang="en-US" altLang="ko-KR" dirty="0" smtClean="0"/>
              <a:t>5</a:t>
            </a:r>
            <a:r>
              <a:rPr lang="ko-KR" altLang="en-US" dirty="0" smtClean="0"/>
              <a:t>분 </a:t>
            </a:r>
            <a:r>
              <a:rPr lang="en-US" altLang="ko-KR" dirty="0" smtClean="0"/>
              <a:t>40</a:t>
            </a:r>
            <a:r>
              <a:rPr lang="ko-KR" altLang="en-US" dirty="0" smtClean="0"/>
              <a:t>초</a:t>
            </a:r>
            <a:endParaRPr dirty="0"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890482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107797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449050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565560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191005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981093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550934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131794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75CF43-0FF1-4C5A-AF30-71BD5391B4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492C5DF-D976-4C25-A01F-38A62E892D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82784F0-A91E-4757-A89F-4EA758CD54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1F87D8A-1E15-4CA7-9B7D-D0AF8D382B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BDC3BBB-A8B4-4290-A3A2-26639AFE89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6F0DE-CAAC-41C7-9292-140F44177C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44490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1DADA2-4D83-4C38-B3C1-EB91E7C4F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86D6756-D1BD-411F-AF40-0A69E93BE4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1A42CCB-4A66-4D66-84B6-E66E3EEE64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D6F2DA4-E7B6-452C-8DA7-A03CEA709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2751C90-7F26-4477-98B7-D6126EEE9F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6F0DE-CAAC-41C7-9292-140F44177C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81322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CDE3B6F-065F-4B3F-B9DA-008FE77E892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2F1E5F7-51F0-4092-853E-50B99D9CF1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9EEA35B-59D2-4291-B62C-E895F3106A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E33C703-CD5E-400C-AA42-20789EBA01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24EB0A3-EF07-4E70-BAF1-F7BC5A814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6F0DE-CAAC-41C7-9292-140F44177C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24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34976F-BBCA-4F11-909D-9B5AB15E7E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9729BF6-5C42-4EB5-8F74-564D24089D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C1F3F95-926A-454C-9C83-DD48825C02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9102BDD-0253-4296-9A52-5E09342DE3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5454CE8-9167-40A2-802D-DA83D6B22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6F0DE-CAAC-41C7-9292-140F44177C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50563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F116CF-834E-43EA-84D4-4F701762EF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F7E4BDA-56DC-4B1C-B525-A82EA010E4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44EA51E-6D1C-41D6-B578-364D6D67C5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6867790-77E9-4EB1-BED9-42B6FB535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684C97-5F0E-4C95-BD1D-95BF84C79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6F0DE-CAAC-41C7-9292-140F44177C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22140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8743B7-3C3B-4E8E-A7D4-C344FB239F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5524A20-7F70-4C13-9D52-5ECD85F046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8F2E2B8-4CFA-4829-9171-D8FF4DEB31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3A1CE95-6BA8-46BE-9734-CEFDC33228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D504D2C-B432-4FA5-9029-AC6337D178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557C88C-1B8E-4FD4-8B91-8471F7F3D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6F0DE-CAAC-41C7-9292-140F44177C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00283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497E79-AD3B-4D02-BD28-3CD611BC84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4FA1E64-34D5-4DE9-88C4-83752DF1B3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ECF29E7-E7D4-4C32-A851-6895040AEB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2C9C93D-D327-40CF-8C30-E0ED00D598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4997DB8-AAE3-4B7E-B54F-5A1DD1DB023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B408621-DB54-4C96-9B88-97A8FBFE8D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882335D-6A7A-4399-8C5C-2B46784820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79D7021-1B3D-4B49-809F-C61169574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6F0DE-CAAC-41C7-9292-140F44177C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07437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1F32F0-095C-404F-8693-F611DD7D4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5800FA0-23AF-4E93-A96C-F40A9EE151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B3C7E3B-669A-4F3F-BDA6-F30352AC2E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7335954-882E-44D3-8FEE-2EB620C2B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6F0DE-CAAC-41C7-9292-140F44177C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63759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5CA22F9-48BE-4E10-9466-BAD7A7243D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768C3F4-61BB-4761-9F16-19B0552168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D9F33E1-02EF-49A0-950F-CF1AAAF56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6F0DE-CAAC-41C7-9292-140F44177C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4096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D43D96-F88D-4193-864D-5AB140BF2A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D2A12A4-087C-4CA4-89DB-84E160B16D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87B1EDC-AD94-4035-8207-62B34C7031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45125B6-7FFB-4730-89FF-A2222D72A7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7CD30B0-1408-4B48-B073-064033C2DF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4150A76-76E8-47B3-8AC3-8B4FFE94E9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6F0DE-CAAC-41C7-9292-140F44177C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88183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1E75DD-F506-496E-B10C-3E201594AB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5A84BBE-1820-4EA0-B29D-E2E3E40C9D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D1819AB-E756-4BF2-9F6A-371B6D1BEB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B0FC369-FDB9-408B-A7BA-184578C5E4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FF1BF6C-09C7-4E94-A69C-9E899F5DF2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063C689-953B-4686-8730-FC4457AC8E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6F0DE-CAAC-41C7-9292-140F44177C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44473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91634EB-2AB3-4043-9087-BB458FC4AF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D2219C2-EDDB-4B8F-A5D9-158041758F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4F19C99-2107-4F7B-B109-53492A6898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171D547-8E15-4DF1-B6B2-9C4BBEEEC1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C8C762-2B55-4BCB-9347-B5583C606B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06F0DE-CAAC-41C7-9292-140F44177C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25879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13" Type="http://schemas.openxmlformats.org/officeDocument/2006/relationships/image" Target="../media/image13.png"/><Relationship Id="rId3" Type="http://schemas.openxmlformats.org/officeDocument/2006/relationships/image" Target="../media/image9.png"/><Relationship Id="rId12" Type="http://schemas.openxmlformats.org/officeDocument/2006/relationships/image" Target="../media/image18.svg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2.svg"/><Relationship Id="rId1" Type="http://schemas.openxmlformats.org/officeDocument/2006/relationships/slideLayout" Target="../slideLayouts/slideLayout6.xml"/><Relationship Id="rId11" Type="http://schemas.openxmlformats.org/officeDocument/2006/relationships/image" Target="../media/image12.png"/><Relationship Id="rId6" Type="http://schemas.openxmlformats.org/officeDocument/2006/relationships/image" Target="../media/image12.svg"/><Relationship Id="rId5" Type="http://schemas.openxmlformats.org/officeDocument/2006/relationships/image" Target="../media/image10.png"/><Relationship Id="rId15" Type="http://schemas.openxmlformats.org/officeDocument/2006/relationships/image" Target="../media/image14.png"/><Relationship Id="rId10" Type="http://schemas.openxmlformats.org/officeDocument/2006/relationships/image" Target="../media/image16.svg"/><Relationship Id="rId4" Type="http://schemas.openxmlformats.org/officeDocument/2006/relationships/image" Target="../media/image10.svg"/><Relationship Id="rId9" Type="http://schemas.openxmlformats.org/officeDocument/2006/relationships/image" Target="../media/image11.png"/><Relationship Id="rId14" Type="http://schemas.openxmlformats.org/officeDocument/2006/relationships/image" Target="../media/image20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A125B3"/>
              </a:gs>
              <a:gs pos="100000">
                <a:srgbClr val="4F5FE8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6F0DE-CAAC-41C7-9292-140F44177C38}" type="slidenum">
              <a:rPr lang="ko-KR" altLang="en-US" smtClean="0"/>
              <a:t>1</a:t>
            </a:fld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 flipH="1">
            <a:off x="663528" y="1991360"/>
            <a:ext cx="798576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0" dirty="0" smtClean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CJ </a:t>
            </a:r>
            <a:r>
              <a:rPr lang="ko-KR" altLang="en-US" sz="5000" dirty="0" smtClean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대한통운 미래기술 </a:t>
            </a:r>
            <a:r>
              <a:rPr lang="ko-KR" altLang="en-US" sz="5000" dirty="0" err="1" smtClean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챌린지</a:t>
            </a:r>
            <a:r>
              <a:rPr lang="en-US" altLang="ko-KR" sz="5000" dirty="0" smtClean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endParaRPr lang="ko-KR" altLang="en-US" sz="5000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06144" y="2853134"/>
            <a:ext cx="46736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실시간 주문 대응 </a:t>
            </a:r>
            <a:r>
              <a:rPr lang="en-US" altLang="ko-KR" sz="2400" dirty="0" smtClean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Routing </a:t>
            </a:r>
            <a:r>
              <a:rPr lang="ko-KR" altLang="en-US" sz="2400" dirty="0" smtClean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최적화</a:t>
            </a:r>
            <a:endParaRPr lang="ko-KR" altLang="en-US" sz="2400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68328" y="5694344"/>
            <a:ext cx="2136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 smtClean="0">
                <a:solidFill>
                  <a:schemeClr val="bg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KoPubWorld돋움체 Bold" panose="00000800000000000000" pitchFamily="2" charset="-127"/>
              </a:rPr>
              <a:t>임승환</a:t>
            </a:r>
            <a:r>
              <a:rPr lang="ko-KR" altLang="en-US" dirty="0" smtClean="0">
                <a:solidFill>
                  <a:schemeClr val="bg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KoPubWorld돋움체 Bold" panose="00000800000000000000" pitchFamily="2" charset="-127"/>
              </a:rPr>
              <a:t> 김윤아 </a:t>
            </a:r>
            <a:r>
              <a:rPr lang="ko-KR" altLang="en-US" dirty="0" err="1" smtClean="0">
                <a:solidFill>
                  <a:schemeClr val="bg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KoPubWorld돋움체 Bold" panose="00000800000000000000" pitchFamily="2" charset="-127"/>
              </a:rPr>
              <a:t>허제욱</a:t>
            </a:r>
            <a:endParaRPr lang="ko-KR" altLang="en-US" dirty="0">
              <a:solidFill>
                <a:schemeClr val="bg1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 rot="19009617">
            <a:off x="7558053" y="3317443"/>
            <a:ext cx="3146248" cy="774197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74000">
                <a:srgbClr val="4F5FE8">
                  <a:alpha val="30000"/>
                </a:srgbClr>
              </a:gs>
              <a:gs pos="100000">
                <a:schemeClr val="bg1">
                  <a:alpha val="50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 rot="19009617">
            <a:off x="7251090" y="4131439"/>
            <a:ext cx="5451242" cy="774197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74000">
                <a:srgbClr val="4F5FE8">
                  <a:alpha val="30000"/>
                </a:srgbClr>
              </a:gs>
              <a:gs pos="100000">
                <a:schemeClr val="bg1">
                  <a:alpha val="50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3"/>
          <p:cNvSpPr/>
          <p:nvPr/>
        </p:nvSpPr>
        <p:spPr>
          <a:xfrm rot="19009617">
            <a:off x="8200788" y="4993203"/>
            <a:ext cx="5270264" cy="774197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74000">
                <a:srgbClr val="4F5FE8">
                  <a:alpha val="30000"/>
                </a:srgbClr>
              </a:gs>
              <a:gs pos="100000">
                <a:schemeClr val="bg1">
                  <a:alpha val="50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14"/>
          <p:cNvSpPr/>
          <p:nvPr/>
        </p:nvSpPr>
        <p:spPr>
          <a:xfrm rot="19009617">
            <a:off x="10110117" y="5947278"/>
            <a:ext cx="3053757" cy="774197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74000">
                <a:srgbClr val="4F5FE8">
                  <a:alpha val="30000"/>
                </a:srgbClr>
              </a:gs>
              <a:gs pos="100000">
                <a:schemeClr val="bg1">
                  <a:alpha val="50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4630" b="53241" l="32593" r="67685">
                        <a14:foregroundMark x1="34630" y1="50000" x2="34630" y2="50000"/>
                        <a14:foregroundMark x1="37500" y1="49630" x2="37500" y2="49630"/>
                        <a14:foregroundMark x1="40463" y1="48981" x2="40463" y2="48981"/>
                        <a14:foregroundMark x1="40278" y1="48056" x2="40278" y2="48056"/>
                        <a14:foregroundMark x1="42963" y1="48889" x2="42963" y2="48889"/>
                        <a14:foregroundMark x1="43611" y1="50926" x2="43611" y2="50926"/>
                        <a14:foregroundMark x1="46019" y1="49444" x2="46019" y2="49444"/>
                        <a14:foregroundMark x1="48889" y1="49444" x2="48889" y2="49444"/>
                        <a14:foregroundMark x1="52037" y1="49815" x2="52037" y2="49815"/>
                        <a14:foregroundMark x1="54444" y1="48796" x2="54444" y2="48796"/>
                        <a14:foregroundMark x1="59167" y1="48981" x2="59167" y2="48981"/>
                        <a14:foregroundMark x1="60463" y1="48981" x2="60463" y2="48981"/>
                        <a14:foregroundMark x1="61759" y1="48056" x2="61759" y2="48056"/>
                        <a14:foregroundMark x1="62407" y1="50833" x2="62407" y2="50833"/>
                        <a14:foregroundMark x1="64537" y1="50370" x2="64537" y2="50370"/>
                        <a14:foregroundMark x1="47222" y1="49167" x2="47222" y2="49167"/>
                        <a14:backgroundMark x1="46944" y1="50370" x2="46944" y2="50370"/>
                        <a14:backgroundMark x1="52407" y1="48704" x2="52407" y2="48704"/>
                        <a14:backgroundMark x1="62222" y1="48241" x2="62222" y2="48241"/>
                      </a14:backgroundRemoval>
                    </a14:imgEffect>
                  </a14:imgLayer>
                </a14:imgProps>
              </a:ext>
            </a:extLst>
          </a:blip>
          <a:srcRect l="32127" t="43620" r="31458" b="45675"/>
          <a:stretch/>
        </p:blipFill>
        <p:spPr>
          <a:xfrm>
            <a:off x="968328" y="5023066"/>
            <a:ext cx="2283542" cy="671278"/>
          </a:xfrm>
          <a:prstGeom prst="rect">
            <a:avLst/>
          </a:prstGeom>
        </p:spPr>
      </p:pic>
      <p:pic>
        <p:nvPicPr>
          <p:cNvPr id="2050" name="Picture 2" descr="CJ대한통운 로고"/>
          <p:cNvPicPr>
            <a:picLocks noChangeAspect="1" noChangeArrowheads="1"/>
          </p:cNvPicPr>
          <p:nvPr/>
        </p:nvPicPr>
        <p:blipFill>
          <a:blip r:embed="rId4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328" y="1180292"/>
            <a:ext cx="1505430" cy="760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9535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사각형 설명선 80"/>
          <p:cNvSpPr/>
          <p:nvPr/>
        </p:nvSpPr>
        <p:spPr>
          <a:xfrm>
            <a:off x="838199" y="2702583"/>
            <a:ext cx="10829081" cy="3653767"/>
          </a:xfrm>
          <a:prstGeom prst="wedgeRectCallout">
            <a:avLst>
              <a:gd name="adj1" fmla="val 35161"/>
              <a:gd name="adj2" fmla="val -58623"/>
            </a:avLst>
          </a:prstGeom>
          <a:solidFill>
            <a:schemeClr val="bg1"/>
          </a:solidFill>
          <a:ln w="19050">
            <a:solidFill>
              <a:srgbClr val="9A9B9D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/>
          <p:cNvSpPr/>
          <p:nvPr/>
        </p:nvSpPr>
        <p:spPr>
          <a:xfrm>
            <a:off x="1198880" y="3332762"/>
            <a:ext cx="3434080" cy="1514757"/>
          </a:xfrm>
          <a:prstGeom prst="rect">
            <a:avLst/>
          </a:prstGeom>
          <a:solidFill>
            <a:schemeClr val="bg1"/>
          </a:solidFill>
          <a:ln w="19050">
            <a:solidFill>
              <a:srgbClr val="9A9B9D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/>
          <p:cNvSpPr/>
          <p:nvPr/>
        </p:nvSpPr>
        <p:spPr>
          <a:xfrm>
            <a:off x="7957567" y="3313888"/>
            <a:ext cx="3200397" cy="158062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Google Shape;88;p1"/>
          <p:cNvSpPr/>
          <p:nvPr/>
        </p:nvSpPr>
        <p:spPr>
          <a:xfrm>
            <a:off x="696000" y="1394278"/>
            <a:ext cx="10800000" cy="72000"/>
          </a:xfrm>
          <a:prstGeom prst="rect">
            <a:avLst/>
          </a:prstGeom>
          <a:solidFill>
            <a:srgbClr val="007BC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4668F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10</a:t>
            </a:fld>
            <a:endParaRPr/>
          </a:p>
        </p:txBody>
      </p:sp>
      <p:sp>
        <p:nvSpPr>
          <p:cNvPr id="90" name="Google Shape;90;p1"/>
          <p:cNvSpPr txBox="1">
            <a:spLocks noGrp="1"/>
          </p:cNvSpPr>
          <p:nvPr>
            <p:ph type="title"/>
          </p:nvPr>
        </p:nvSpPr>
        <p:spPr>
          <a:xfrm>
            <a:off x="838200" y="512598"/>
            <a:ext cx="10515600" cy="75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ko-KR" altLang="en-US" sz="28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/>
                <a:sym typeface="Arial"/>
              </a:rPr>
              <a:t>알고리즘 </a:t>
            </a:r>
            <a:r>
              <a:rPr lang="en-US" altLang="ko-KR" sz="28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/>
                <a:sym typeface="Arial"/>
              </a:rPr>
              <a:t>1 – </a:t>
            </a:r>
            <a:r>
              <a:rPr lang="ko-KR" altLang="en-US" sz="28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/>
                <a:sym typeface="Arial"/>
              </a:rPr>
              <a:t>초기 가능해 찾기</a:t>
            </a:r>
            <a:endParaRPr sz="2400" dirty="0">
              <a:latin typeface="나눔스퀘어OTF Bold" panose="020B0600000101010101" pitchFamily="34" charset="-127"/>
              <a:ea typeface="나눔스퀘어OTF Bold" panose="020B0600000101010101" pitchFamily="34" charset="-127"/>
              <a:cs typeface="Arial"/>
              <a:sym typeface="Arial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314363" y="1778696"/>
            <a:ext cx="1560042" cy="369332"/>
          </a:xfrm>
          <a:prstGeom prst="rect">
            <a:avLst/>
          </a:prstGeom>
          <a:solidFill>
            <a:schemeClr val="bg1"/>
          </a:solidFill>
          <a:ln w="19050">
            <a:solidFill>
              <a:srgbClr val="007BC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1) </a:t>
            </a:r>
            <a:r>
              <a:rPr lang="ko-KR" altLang="en-US" dirty="0" smtClean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터미널 선정</a:t>
            </a:r>
            <a:endParaRPr lang="ko-KR" altLang="en-US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551712" y="1778696"/>
            <a:ext cx="1329210" cy="369332"/>
          </a:xfrm>
          <a:prstGeom prst="rect">
            <a:avLst/>
          </a:prstGeom>
          <a:solidFill>
            <a:schemeClr val="bg1"/>
          </a:solidFill>
          <a:ln w="19050">
            <a:solidFill>
              <a:srgbClr val="007BC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2) </a:t>
            </a:r>
            <a:r>
              <a:rPr lang="ko-KR" altLang="en-US" dirty="0" smtClean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차량</a:t>
            </a:r>
            <a:r>
              <a:rPr lang="en-US" altLang="ko-KR" dirty="0" smtClean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  <a:r>
              <a:rPr lang="ko-KR" altLang="en-US" dirty="0" smtClean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선정</a:t>
            </a:r>
            <a:endParaRPr lang="ko-KR" altLang="en-US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459832" y="1778696"/>
            <a:ext cx="1329210" cy="369332"/>
          </a:xfrm>
          <a:prstGeom prst="rect">
            <a:avLst/>
          </a:prstGeom>
          <a:solidFill>
            <a:schemeClr val="bg1"/>
          </a:solidFill>
          <a:ln w="19050">
            <a:solidFill>
              <a:srgbClr val="007BC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3) </a:t>
            </a:r>
            <a:r>
              <a:rPr lang="ko-KR" altLang="en-US" dirty="0" smtClean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오더 할당</a:t>
            </a:r>
            <a:endParaRPr lang="ko-KR" altLang="en-US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cxnSp>
        <p:nvCxnSpPr>
          <p:cNvPr id="12" name="직선 연결선 11"/>
          <p:cNvCxnSpPr>
            <a:endCxn id="2" idx="2"/>
          </p:cNvCxnSpPr>
          <p:nvPr/>
        </p:nvCxnSpPr>
        <p:spPr>
          <a:xfrm flipV="1">
            <a:off x="2094384" y="2148028"/>
            <a:ext cx="0" cy="369704"/>
          </a:xfrm>
          <a:prstGeom prst="line">
            <a:avLst/>
          </a:prstGeom>
          <a:ln w="19050">
            <a:solidFill>
              <a:srgbClr val="007BC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 flipV="1">
            <a:off x="6216317" y="2148028"/>
            <a:ext cx="0" cy="369704"/>
          </a:xfrm>
          <a:prstGeom prst="line">
            <a:avLst/>
          </a:prstGeom>
          <a:ln w="19050">
            <a:solidFill>
              <a:srgbClr val="007BC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V="1">
            <a:off x="10124437" y="2148028"/>
            <a:ext cx="0" cy="369704"/>
          </a:xfrm>
          <a:prstGeom prst="line">
            <a:avLst/>
          </a:prstGeom>
          <a:ln w="19050">
            <a:solidFill>
              <a:srgbClr val="007BC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292860" y="3433518"/>
            <a:ext cx="2966720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500" dirty="0" smtClean="0"/>
              <a:t>오더 할당</a:t>
            </a:r>
            <a:endParaRPr lang="en-US" altLang="ko-KR" sz="1500" dirty="0" smtClean="0"/>
          </a:p>
        </p:txBody>
      </p:sp>
      <p:sp>
        <p:nvSpPr>
          <p:cNvPr id="5" name="직사각형 4"/>
          <p:cNvSpPr/>
          <p:nvPr/>
        </p:nvSpPr>
        <p:spPr>
          <a:xfrm>
            <a:off x="1408342" y="4308678"/>
            <a:ext cx="2851237" cy="4385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500" dirty="0"/>
              <a:t>차량의 위치</a:t>
            </a:r>
            <a:r>
              <a:rPr lang="en-US" altLang="ko-KR" sz="1500" dirty="0"/>
              <a:t>, </a:t>
            </a:r>
            <a:r>
              <a:rPr lang="ko-KR" altLang="en-US" sz="1500" dirty="0"/>
              <a:t>남은 </a:t>
            </a:r>
            <a:r>
              <a:rPr lang="en-US" altLang="ko-KR" sz="1500" dirty="0" err="1" smtClean="0"/>
              <a:t>capa</a:t>
            </a:r>
            <a:r>
              <a:rPr lang="en-US" altLang="ko-KR" sz="1500" dirty="0" smtClean="0"/>
              <a:t> </a:t>
            </a:r>
            <a:r>
              <a:rPr lang="ko-KR" altLang="en-US" sz="1500" dirty="0"/>
              <a:t>업데이트 </a:t>
            </a:r>
          </a:p>
        </p:txBody>
      </p:sp>
      <p:cxnSp>
        <p:nvCxnSpPr>
          <p:cNvPr id="7" name="직선 화살표 연결선 6"/>
          <p:cNvCxnSpPr/>
          <p:nvPr/>
        </p:nvCxnSpPr>
        <p:spPr>
          <a:xfrm>
            <a:off x="2776220" y="3869302"/>
            <a:ext cx="0" cy="469856"/>
          </a:xfrm>
          <a:prstGeom prst="straightConnector1">
            <a:avLst/>
          </a:prstGeom>
          <a:ln w="28575">
            <a:solidFill>
              <a:srgbClr val="9A9B9D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구부러진 연결선 51"/>
          <p:cNvCxnSpPr>
            <a:stCxn id="5" idx="3"/>
            <a:endCxn id="3" idx="3"/>
          </p:cNvCxnSpPr>
          <p:nvPr/>
        </p:nvCxnSpPr>
        <p:spPr>
          <a:xfrm flipV="1">
            <a:off x="4259579" y="3652809"/>
            <a:ext cx="1" cy="875160"/>
          </a:xfrm>
          <a:prstGeom prst="curvedConnector3">
            <a:avLst>
              <a:gd name="adj1" fmla="val 22860100000"/>
            </a:avLst>
          </a:prstGeom>
          <a:ln w="28575">
            <a:solidFill>
              <a:srgbClr val="9A9B9D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1198880" y="2932359"/>
            <a:ext cx="1295400" cy="320040"/>
          </a:xfrm>
          <a:prstGeom prst="rect">
            <a:avLst/>
          </a:prstGeom>
          <a:solidFill>
            <a:srgbClr val="70B1D9"/>
          </a:solidFill>
          <a:ln>
            <a:solidFill>
              <a:srgbClr val="9A9B9D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 smtClean="0">
                <a:solidFill>
                  <a:schemeClr val="tx1"/>
                </a:solidFill>
              </a:rPr>
              <a:t>사이클 할당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cxnSp>
        <p:nvCxnSpPr>
          <p:cNvPr id="65" name="직선 화살표 연결선 64"/>
          <p:cNvCxnSpPr/>
          <p:nvPr/>
        </p:nvCxnSpPr>
        <p:spPr>
          <a:xfrm>
            <a:off x="2722880" y="5063102"/>
            <a:ext cx="0" cy="392818"/>
          </a:xfrm>
          <a:prstGeom prst="straightConnector1">
            <a:avLst/>
          </a:prstGeom>
          <a:ln w="28575">
            <a:solidFill>
              <a:srgbClr val="9A9B9D"/>
            </a:solidFill>
            <a:prstDash val="sysDot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직사각형 65"/>
          <p:cNvSpPr/>
          <p:nvPr/>
        </p:nvSpPr>
        <p:spPr>
          <a:xfrm>
            <a:off x="1198880" y="5554087"/>
            <a:ext cx="3434080" cy="320040"/>
          </a:xfrm>
          <a:prstGeom prst="rect">
            <a:avLst/>
          </a:prstGeom>
          <a:solidFill>
            <a:srgbClr val="70B1D9"/>
          </a:solidFill>
          <a:ln>
            <a:solidFill>
              <a:srgbClr val="9A9B9D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 smtClean="0">
                <a:solidFill>
                  <a:schemeClr val="tx1"/>
                </a:solidFill>
              </a:rPr>
              <a:t>다음 할당할 차량에 대하여 과정 반복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graphicFrame>
        <p:nvGraphicFramePr>
          <p:cNvPr id="62" name="표 6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7859169"/>
              </p:ext>
            </p:extLst>
          </p:nvPr>
        </p:nvGraphicFramePr>
        <p:xfrm>
          <a:off x="4968362" y="3334624"/>
          <a:ext cx="2586448" cy="2198334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{5940675A-B579-460E-94D1-54222C63F5DA}</a:tableStyleId>
              </a:tblPr>
              <a:tblGrid>
                <a:gridCol w="1293224">
                  <a:extLst>
                    <a:ext uri="{9D8B030D-6E8A-4147-A177-3AD203B41FA5}">
                      <a16:colId xmlns:a16="http://schemas.microsoft.com/office/drawing/2014/main" val="739438364"/>
                    </a:ext>
                  </a:extLst>
                </a:gridCol>
                <a:gridCol w="1293224">
                  <a:extLst>
                    <a:ext uri="{9D8B030D-6E8A-4147-A177-3AD203B41FA5}">
                      <a16:colId xmlns:a16="http://schemas.microsoft.com/office/drawing/2014/main" val="720611125"/>
                    </a:ext>
                  </a:extLst>
                </a:gridCol>
              </a:tblGrid>
              <a:tr h="36638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주문</a:t>
                      </a:r>
                      <a:endParaRPr lang="ko-KR" altLang="en-US" sz="1500" dirty="0"/>
                    </a:p>
                  </a:txBody>
                  <a:tcPr anchor="ctr">
                    <a:lnL w="12700" cmpd="sng">
                      <a:noFill/>
                    </a:lnL>
                    <a:solidFill>
                      <a:srgbClr val="70B1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시작 시간</a:t>
                      </a:r>
                      <a:endParaRPr lang="ko-KR" altLang="en-US" sz="1500" dirty="0"/>
                    </a:p>
                  </a:txBody>
                  <a:tcPr anchor="ctr">
                    <a:lnR w="12700" cmpd="sng">
                      <a:noFill/>
                    </a:lnR>
                    <a:solidFill>
                      <a:srgbClr val="70B1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7260533"/>
                  </a:ext>
                </a:extLst>
              </a:tr>
              <a:tr h="36638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주문 </a:t>
                      </a:r>
                      <a:r>
                        <a:rPr lang="en-US" altLang="ko-KR" sz="1500" dirty="0" smtClean="0"/>
                        <a:t>A</a:t>
                      </a:r>
                      <a:endParaRPr lang="ko-KR" altLang="en-US" sz="1500" dirty="0"/>
                    </a:p>
                  </a:txBody>
                  <a:tcPr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/>
                        <a:t>6:17 PM</a:t>
                      </a:r>
                      <a:endParaRPr lang="ko-KR" altLang="en-US" sz="1500" dirty="0"/>
                    </a:p>
                  </a:txBody>
                  <a:tcPr anchor="ctr">
                    <a:lnR w="12700" cmpd="sng">
                      <a:noFill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38275667"/>
                  </a:ext>
                </a:extLst>
              </a:tr>
              <a:tr h="36638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주문 </a:t>
                      </a:r>
                      <a:r>
                        <a:rPr lang="en-US" altLang="ko-KR" sz="1500" dirty="0" smtClean="0"/>
                        <a:t>B</a:t>
                      </a:r>
                      <a:endParaRPr lang="ko-KR" altLang="en-US" sz="1500" dirty="0"/>
                    </a:p>
                  </a:txBody>
                  <a:tcPr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/>
                        <a:t>7:01</a:t>
                      </a:r>
                      <a:r>
                        <a:rPr lang="en-US" altLang="ko-KR" sz="1500" baseline="0" dirty="0" smtClean="0"/>
                        <a:t> PM</a:t>
                      </a:r>
                      <a:endParaRPr lang="ko-KR" altLang="en-US" sz="1500" dirty="0"/>
                    </a:p>
                  </a:txBody>
                  <a:tcPr anchor="ctr">
                    <a:lnR w="12700" cmpd="sng">
                      <a:noFill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40766413"/>
                  </a:ext>
                </a:extLst>
              </a:tr>
              <a:tr h="36638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주문 </a:t>
                      </a:r>
                      <a:r>
                        <a:rPr lang="en-US" altLang="ko-KR" sz="1500" dirty="0" smtClean="0"/>
                        <a:t>C</a:t>
                      </a:r>
                      <a:endParaRPr lang="ko-KR" altLang="en-US" sz="1500" dirty="0"/>
                    </a:p>
                  </a:txBody>
                  <a:tcPr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/>
                        <a:t>PASS</a:t>
                      </a:r>
                      <a:endParaRPr lang="ko-KR" altLang="en-US" sz="1500" dirty="0"/>
                    </a:p>
                  </a:txBody>
                  <a:tcPr anchor="ctr">
                    <a:lnR w="12700" cmpd="sng">
                      <a:noFill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038603124"/>
                  </a:ext>
                </a:extLst>
              </a:tr>
              <a:tr h="36638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주문 </a:t>
                      </a:r>
                      <a:r>
                        <a:rPr lang="en-US" altLang="ko-KR" sz="1500" dirty="0" smtClean="0"/>
                        <a:t>D</a:t>
                      </a:r>
                      <a:endParaRPr lang="ko-KR" altLang="en-US" sz="1500" dirty="0"/>
                    </a:p>
                  </a:txBody>
                  <a:tcPr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/>
                        <a:t>?</a:t>
                      </a:r>
                      <a:endParaRPr lang="ko-KR" altLang="en-US" sz="1500" dirty="0"/>
                    </a:p>
                  </a:txBody>
                  <a:tcPr anchor="ctr">
                    <a:lnR w="12700" cmpd="sng">
                      <a:noFill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70084823"/>
                  </a:ext>
                </a:extLst>
              </a:tr>
              <a:tr h="3663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/>
                        <a:t>…</a:t>
                      </a:r>
                      <a:endParaRPr lang="ko-KR" altLang="en-US" sz="1500" dirty="0"/>
                    </a:p>
                  </a:txBody>
                  <a:tcPr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/>
                        <a:t>…</a:t>
                      </a:r>
                      <a:endParaRPr lang="ko-KR" altLang="en-US" sz="1500" dirty="0"/>
                    </a:p>
                  </a:txBody>
                  <a:tcPr anchor="ctr">
                    <a:lnR w="12700" cmpd="sng">
                      <a:noFill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869305501"/>
                  </a:ext>
                </a:extLst>
              </a:tr>
            </a:tbl>
          </a:graphicData>
        </a:graphic>
      </p:graphicFrame>
      <p:sp>
        <p:nvSpPr>
          <p:cNvPr id="63" name="직사각형 62"/>
          <p:cNvSpPr/>
          <p:nvPr/>
        </p:nvSpPr>
        <p:spPr>
          <a:xfrm>
            <a:off x="4968362" y="4786253"/>
            <a:ext cx="2586448" cy="371948"/>
          </a:xfrm>
          <a:prstGeom prst="rect">
            <a:avLst/>
          </a:prstGeom>
          <a:noFill/>
          <a:ln w="28575">
            <a:solidFill>
              <a:srgbClr val="ED88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TextBox 63"/>
          <p:cNvSpPr txBox="1"/>
          <p:nvPr/>
        </p:nvSpPr>
        <p:spPr>
          <a:xfrm>
            <a:off x="8048308" y="3307705"/>
            <a:ext cx="3109656" cy="15638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arenR"/>
            </a:pPr>
            <a:r>
              <a:rPr lang="en-US" altLang="ko-KR" sz="1300" dirty="0" smtClean="0"/>
              <a:t>CBM </a:t>
            </a:r>
            <a:r>
              <a:rPr lang="ko-KR" altLang="en-US" sz="1300" dirty="0" smtClean="0"/>
              <a:t>제약 위반 여부</a:t>
            </a:r>
            <a:endParaRPr lang="en-US" altLang="ko-KR" sz="1300" dirty="0" smtClean="0"/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en-US" altLang="ko-KR" sz="1300" dirty="0" smtClean="0"/>
              <a:t>72</a:t>
            </a:r>
            <a:r>
              <a:rPr lang="ko-KR" altLang="en-US" sz="1300" dirty="0" smtClean="0"/>
              <a:t>시간 제약 위반 여부</a:t>
            </a:r>
            <a:endParaRPr lang="en-US" altLang="ko-KR" sz="1300" dirty="0" smtClean="0"/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ko-KR" altLang="en-US" sz="1300" dirty="0" smtClean="0"/>
              <a:t>최소 배송일</a:t>
            </a:r>
            <a:r>
              <a:rPr lang="en-US" altLang="ko-KR" sz="1300" dirty="0" smtClean="0"/>
              <a:t>(4</a:t>
            </a:r>
            <a:r>
              <a:rPr lang="ko-KR" altLang="en-US" sz="1300" dirty="0" smtClean="0"/>
              <a:t>일</a:t>
            </a:r>
            <a:r>
              <a:rPr lang="en-US" altLang="ko-KR" sz="1300" dirty="0" smtClean="0"/>
              <a:t>) </a:t>
            </a:r>
            <a:r>
              <a:rPr lang="ko-KR" altLang="en-US" sz="1300" dirty="0" smtClean="0"/>
              <a:t>제약 위반 여부</a:t>
            </a:r>
            <a:endParaRPr lang="en-US" altLang="ko-KR" sz="1300" dirty="0" smtClean="0"/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en-US" altLang="ko-KR" sz="1300" dirty="0" smtClean="0"/>
              <a:t>(</a:t>
            </a:r>
            <a:r>
              <a:rPr lang="ko-KR" altLang="en-US" sz="1300" dirty="0" smtClean="0"/>
              <a:t>사이클의 첫번째 오더에 대하여</a:t>
            </a:r>
            <a:r>
              <a:rPr lang="en-US" altLang="ko-KR" sz="1300" dirty="0" smtClean="0"/>
              <a:t>)</a:t>
            </a:r>
            <a:br>
              <a:rPr lang="en-US" altLang="ko-KR" sz="1300" dirty="0" smtClean="0"/>
            </a:br>
            <a:r>
              <a:rPr lang="ko-KR" altLang="en-US" sz="1300" dirty="0" smtClean="0"/>
              <a:t>다음 배치로의 주문 이월 여부</a:t>
            </a:r>
            <a:endParaRPr lang="en-US" altLang="ko-KR" sz="1300" dirty="0" smtClean="0"/>
          </a:p>
        </p:txBody>
      </p:sp>
      <p:sp>
        <p:nvSpPr>
          <p:cNvPr id="74" name="TextBox 73"/>
          <p:cNvSpPr txBox="1"/>
          <p:nvPr/>
        </p:nvSpPr>
        <p:spPr>
          <a:xfrm>
            <a:off x="7957567" y="5369236"/>
            <a:ext cx="310965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/>
              <a:t>(</a:t>
            </a:r>
            <a:r>
              <a:rPr lang="ko-KR" altLang="en-US" sz="1400" dirty="0" smtClean="0"/>
              <a:t>기본</a:t>
            </a:r>
            <a:r>
              <a:rPr lang="en-US" altLang="ko-KR" sz="1400" dirty="0" smtClean="0"/>
              <a:t>) </a:t>
            </a:r>
            <a:r>
              <a:rPr lang="ko-KR" altLang="en-US" sz="1400" dirty="0" smtClean="0"/>
              <a:t>하차 작업 시작 시각</a:t>
            </a:r>
            <a:endParaRPr lang="en-US" altLang="ko-KR" sz="1400" dirty="0" smtClean="0"/>
          </a:p>
          <a:p>
            <a:pPr>
              <a:lnSpc>
                <a:spcPct val="150000"/>
              </a:lnSpc>
            </a:pPr>
            <a:r>
              <a:rPr lang="en-US" altLang="ko-KR" sz="1400" dirty="0" smtClean="0"/>
              <a:t>(</a:t>
            </a:r>
            <a:r>
              <a:rPr lang="ko-KR" altLang="en-US" sz="1400" dirty="0" err="1" smtClean="0"/>
              <a:t>패널티</a:t>
            </a:r>
            <a:r>
              <a:rPr lang="en-US" altLang="ko-KR" sz="1400" dirty="0" smtClean="0"/>
              <a:t>) </a:t>
            </a:r>
            <a:r>
              <a:rPr lang="ko-KR" altLang="en-US" sz="1400" dirty="0" smtClean="0"/>
              <a:t>주문 생성 후 </a:t>
            </a:r>
            <a:r>
              <a:rPr lang="en-US" altLang="ko-KR" sz="1400" dirty="0" smtClean="0"/>
              <a:t>24 &amp; 48</a:t>
            </a:r>
            <a:r>
              <a:rPr lang="ko-KR" altLang="en-US" sz="1400" dirty="0" smtClean="0"/>
              <a:t>시간 이후</a:t>
            </a:r>
            <a:endParaRPr lang="en-US" altLang="ko-KR" sz="1400" dirty="0" smtClean="0"/>
          </a:p>
        </p:txBody>
      </p:sp>
      <p:sp>
        <p:nvSpPr>
          <p:cNvPr id="73" name="왼쪽 중괄호 72"/>
          <p:cNvSpPr/>
          <p:nvPr/>
        </p:nvSpPr>
        <p:spPr>
          <a:xfrm>
            <a:off x="7712368" y="2938001"/>
            <a:ext cx="199479" cy="3031335"/>
          </a:xfrm>
          <a:prstGeom prst="leftBrace">
            <a:avLst>
              <a:gd name="adj1" fmla="val 47697"/>
              <a:gd name="adj2" fmla="val 67329"/>
            </a:avLst>
          </a:prstGeom>
          <a:ln w="12700">
            <a:solidFill>
              <a:srgbClr val="9A9B9D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/>
          <p:cNvSpPr/>
          <p:nvPr/>
        </p:nvSpPr>
        <p:spPr>
          <a:xfrm>
            <a:off x="8002588" y="5062003"/>
            <a:ext cx="1453580" cy="295948"/>
          </a:xfrm>
          <a:prstGeom prst="rect">
            <a:avLst/>
          </a:prstGeom>
          <a:solidFill>
            <a:srgbClr val="70B1D9"/>
          </a:solidFill>
          <a:ln>
            <a:solidFill>
              <a:srgbClr val="9A9B9D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smtClean="0">
                <a:solidFill>
                  <a:schemeClr val="tx1"/>
                </a:solidFill>
              </a:rPr>
              <a:t>오더의 점수 산출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80" name="직사각형 79"/>
          <p:cNvSpPr/>
          <p:nvPr/>
        </p:nvSpPr>
        <p:spPr>
          <a:xfrm>
            <a:off x="8002588" y="2938001"/>
            <a:ext cx="1453580" cy="295948"/>
          </a:xfrm>
          <a:prstGeom prst="rect">
            <a:avLst/>
          </a:prstGeom>
          <a:solidFill>
            <a:srgbClr val="70B1D9"/>
          </a:solidFill>
          <a:ln>
            <a:solidFill>
              <a:srgbClr val="9A9B9D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 smtClean="0">
                <a:solidFill>
                  <a:schemeClr val="tx1"/>
                </a:solidFill>
              </a:rPr>
              <a:t>오더의 </a:t>
            </a:r>
            <a:r>
              <a:rPr lang="en-US" altLang="ko-KR" sz="1300" dirty="0" smtClean="0">
                <a:solidFill>
                  <a:schemeClr val="tx1"/>
                </a:solidFill>
              </a:rPr>
              <a:t>PASS </a:t>
            </a:r>
            <a:r>
              <a:rPr lang="ko-KR" altLang="en-US" sz="1300" dirty="0" smtClean="0">
                <a:solidFill>
                  <a:schemeClr val="tx1"/>
                </a:solidFill>
              </a:rPr>
              <a:t>여부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cxnSp>
        <p:nvCxnSpPr>
          <p:cNvPr id="30" name="직선 연결선 29"/>
          <p:cNvCxnSpPr/>
          <p:nvPr/>
        </p:nvCxnSpPr>
        <p:spPr>
          <a:xfrm>
            <a:off x="951978" y="2332880"/>
            <a:ext cx="9970718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>
            <a:off x="951978" y="2332880"/>
            <a:ext cx="9172459" cy="0"/>
          </a:xfrm>
          <a:prstGeom prst="line">
            <a:avLst/>
          </a:prstGeom>
          <a:ln w="38100">
            <a:solidFill>
              <a:srgbClr val="007BC2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9465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/>
          <p:nvPr/>
        </p:nvSpPr>
        <p:spPr>
          <a:xfrm>
            <a:off x="696000" y="1394278"/>
            <a:ext cx="10800000" cy="72000"/>
          </a:xfrm>
          <a:prstGeom prst="rect">
            <a:avLst/>
          </a:prstGeom>
          <a:solidFill>
            <a:srgbClr val="007BC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4668F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11</a:t>
            </a:fld>
            <a:endParaRPr/>
          </a:p>
        </p:txBody>
      </p:sp>
      <p:sp>
        <p:nvSpPr>
          <p:cNvPr id="90" name="Google Shape;90;p1"/>
          <p:cNvSpPr txBox="1">
            <a:spLocks noGrp="1"/>
          </p:cNvSpPr>
          <p:nvPr>
            <p:ph type="title"/>
          </p:nvPr>
        </p:nvSpPr>
        <p:spPr>
          <a:xfrm>
            <a:off x="838200" y="512598"/>
            <a:ext cx="10515600" cy="75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ko-KR" altLang="en-US" sz="28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/>
                <a:sym typeface="Arial"/>
              </a:rPr>
              <a:t>알고리즘 </a:t>
            </a:r>
            <a:r>
              <a:rPr lang="en-US" altLang="ko-KR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/>
                <a:sym typeface="Arial"/>
              </a:rPr>
              <a:t>2</a:t>
            </a:r>
            <a:r>
              <a:rPr lang="en-US" altLang="ko-KR" sz="28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/>
                <a:sym typeface="Arial"/>
              </a:rPr>
              <a:t> </a:t>
            </a:r>
            <a:r>
              <a:rPr lang="en-US" altLang="ko-KR" sz="28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/>
                <a:sym typeface="Arial"/>
              </a:rPr>
              <a:t>– </a:t>
            </a:r>
            <a:r>
              <a:rPr lang="ko-KR" altLang="en-US" sz="28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/>
                <a:sym typeface="Arial"/>
              </a:rPr>
              <a:t>해 개선 알고리즘</a:t>
            </a:r>
            <a:endParaRPr sz="2400" dirty="0">
              <a:latin typeface="나눔스퀘어OTF Bold" panose="020B0600000101010101" pitchFamily="34" charset="-127"/>
              <a:ea typeface="나눔스퀘어OTF Bold" panose="020B0600000101010101" pitchFamily="34" charset="-127"/>
              <a:cs typeface="Arial"/>
              <a:sym typeface="Arial"/>
            </a:endParaRPr>
          </a:p>
        </p:txBody>
      </p:sp>
      <p:cxnSp>
        <p:nvCxnSpPr>
          <p:cNvPr id="6" name="직선 화살표 연결선 5"/>
          <p:cNvCxnSpPr/>
          <p:nvPr/>
        </p:nvCxnSpPr>
        <p:spPr>
          <a:xfrm>
            <a:off x="1107440" y="2346960"/>
            <a:ext cx="0" cy="3708400"/>
          </a:xfrm>
          <a:prstGeom prst="straightConnector1">
            <a:avLst/>
          </a:prstGeom>
          <a:ln w="28575">
            <a:solidFill>
              <a:srgbClr val="9A9B9D"/>
            </a:solidFill>
            <a:headEnd type="oval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/>
          <p:cNvCxnSpPr/>
          <p:nvPr/>
        </p:nvCxnSpPr>
        <p:spPr>
          <a:xfrm>
            <a:off x="1270000" y="4236720"/>
            <a:ext cx="0" cy="1818640"/>
          </a:xfrm>
          <a:prstGeom prst="straightConnector1">
            <a:avLst/>
          </a:prstGeom>
          <a:ln w="28575">
            <a:solidFill>
              <a:srgbClr val="007BC2"/>
            </a:solidFill>
            <a:prstDash val="solid"/>
            <a:headEnd type="oval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 flipH="1">
            <a:off x="1036320" y="4236720"/>
            <a:ext cx="205740" cy="0"/>
          </a:xfrm>
          <a:prstGeom prst="line">
            <a:avLst/>
          </a:prstGeom>
          <a:ln w="28575">
            <a:solidFill>
              <a:srgbClr val="007BC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1107440" y="4236720"/>
            <a:ext cx="162560" cy="1818639"/>
          </a:xfrm>
          <a:prstGeom prst="rect">
            <a:avLst/>
          </a:prstGeom>
          <a:solidFill>
            <a:srgbClr val="007BC2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오각형 20"/>
          <p:cNvSpPr/>
          <p:nvPr/>
        </p:nvSpPr>
        <p:spPr>
          <a:xfrm flipH="1">
            <a:off x="1517301" y="2165336"/>
            <a:ext cx="1750155" cy="296510"/>
          </a:xfrm>
          <a:prstGeom prst="homePlate">
            <a:avLst>
              <a:gd name="adj" fmla="val 91118"/>
            </a:avLst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/>
              <a:t>초기가능해</a:t>
            </a:r>
            <a:endParaRPr lang="ko-KR" altLang="en-US" sz="1500" dirty="0"/>
          </a:p>
        </p:txBody>
      </p:sp>
      <p:sp>
        <p:nvSpPr>
          <p:cNvPr id="42" name="오각형 41"/>
          <p:cNvSpPr/>
          <p:nvPr/>
        </p:nvSpPr>
        <p:spPr>
          <a:xfrm flipH="1">
            <a:off x="1517301" y="4088465"/>
            <a:ext cx="1750155" cy="296510"/>
          </a:xfrm>
          <a:prstGeom prst="homePlate">
            <a:avLst>
              <a:gd name="adj" fmla="val 91118"/>
            </a:avLst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/>
              <a:t>국지최적해</a:t>
            </a:r>
            <a:endParaRPr lang="ko-KR" altLang="en-US" sz="1500" dirty="0"/>
          </a:p>
        </p:txBody>
      </p:sp>
      <p:cxnSp>
        <p:nvCxnSpPr>
          <p:cNvPr id="23" name="직선 연결선 22"/>
          <p:cNvCxnSpPr/>
          <p:nvPr/>
        </p:nvCxnSpPr>
        <p:spPr>
          <a:xfrm flipH="1">
            <a:off x="2393681" y="2561115"/>
            <a:ext cx="14075" cy="1397936"/>
          </a:xfrm>
          <a:prstGeom prst="line">
            <a:avLst/>
          </a:prstGeom>
          <a:ln w="19050">
            <a:solidFill>
              <a:srgbClr val="9A9B9D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1694323" y="3092897"/>
            <a:ext cx="1426866" cy="3231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</a:t>
            </a:r>
            <a:r>
              <a:rPr lang="ko-KR" altLang="en-US" sz="15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가지 </a:t>
            </a:r>
            <a:r>
              <a:rPr lang="ko-KR" altLang="en-US" sz="15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휴리스틱</a:t>
            </a:r>
            <a:endParaRPr lang="ko-KR" altLang="en-US" sz="15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48" name="직선 연결선 47"/>
          <p:cNvCxnSpPr/>
          <p:nvPr/>
        </p:nvCxnSpPr>
        <p:spPr>
          <a:xfrm flipH="1">
            <a:off x="2393681" y="4493509"/>
            <a:ext cx="14075" cy="1397936"/>
          </a:xfrm>
          <a:prstGeom prst="line">
            <a:avLst/>
          </a:prstGeom>
          <a:ln w="19050">
            <a:solidFill>
              <a:schemeClr val="bg2">
                <a:lumMod val="90000"/>
              </a:schemeClr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1426117" y="5025291"/>
            <a:ext cx="1963277" cy="3231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smtClean="0">
                <a:solidFill>
                  <a:srgbClr val="9A9B9D"/>
                </a:solidFill>
              </a:rPr>
              <a:t>Simulated Annealing</a:t>
            </a:r>
            <a:endParaRPr lang="ko-KR" altLang="en-US" sz="1500" dirty="0">
              <a:solidFill>
                <a:srgbClr val="9A9B9D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838200" y="1706644"/>
            <a:ext cx="1226274" cy="323165"/>
          </a:xfrm>
          <a:prstGeom prst="rect">
            <a:avLst/>
          </a:prstGeom>
          <a:solidFill>
            <a:srgbClr val="007BC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bg1"/>
                </a:solidFill>
              </a:rPr>
              <a:t>S</a:t>
            </a:r>
            <a:r>
              <a:rPr lang="en-US" altLang="ko-KR" sz="1500" dirty="0" smtClean="0">
                <a:solidFill>
                  <a:schemeClr val="bg1"/>
                </a:solidFill>
              </a:rPr>
              <a:t>olver</a:t>
            </a:r>
            <a:r>
              <a:rPr lang="ko-KR" altLang="en-US" sz="1500" dirty="0" smtClean="0">
                <a:solidFill>
                  <a:schemeClr val="bg1"/>
                </a:solidFill>
              </a:rPr>
              <a:t> 작동</a:t>
            </a:r>
            <a:endParaRPr lang="ko-KR" altLang="en-US" sz="1500" dirty="0">
              <a:solidFill>
                <a:schemeClr val="bg1"/>
              </a:solidFill>
            </a:endParaRPr>
          </a:p>
        </p:txBody>
      </p:sp>
      <p:sp>
        <p:nvSpPr>
          <p:cNvPr id="28" name="왼쪽 중괄호 27"/>
          <p:cNvSpPr/>
          <p:nvPr/>
        </p:nvSpPr>
        <p:spPr>
          <a:xfrm>
            <a:off x="3469565" y="2029809"/>
            <a:ext cx="577419" cy="4025550"/>
          </a:xfrm>
          <a:prstGeom prst="leftBrace">
            <a:avLst>
              <a:gd name="adj1" fmla="val 25735"/>
              <a:gd name="adj2" fmla="val 29781"/>
            </a:avLst>
          </a:prstGeom>
          <a:ln w="19050">
            <a:solidFill>
              <a:srgbClr val="9A9B9D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4170947" y="2029809"/>
            <a:ext cx="208547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 smtClean="0"/>
              <a:t>1) swap vehicles</a:t>
            </a:r>
            <a:endParaRPr lang="ko-KR" altLang="en-US" sz="1500" dirty="0"/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3"/>
          <a:srcRect l="8747"/>
          <a:stretch/>
        </p:blipFill>
        <p:spPr>
          <a:xfrm>
            <a:off x="4249093" y="2461846"/>
            <a:ext cx="3018665" cy="188183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9867" y="2461847"/>
            <a:ext cx="3076213" cy="186646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6" name="사각형 설명선 35"/>
          <p:cNvSpPr/>
          <p:nvPr/>
        </p:nvSpPr>
        <p:spPr>
          <a:xfrm>
            <a:off x="6156960" y="2916505"/>
            <a:ext cx="1158240" cy="313552"/>
          </a:xfrm>
          <a:prstGeom prst="wedgeRectCallout">
            <a:avLst>
              <a:gd name="adj1" fmla="val 27891"/>
              <a:gd name="adj2" fmla="val 79157"/>
            </a:avLst>
          </a:prstGeom>
          <a:solidFill>
            <a:srgbClr val="007BC2">
              <a:alpha val="70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err="1" smtClean="0">
                <a:solidFill>
                  <a:schemeClr val="bg1"/>
                </a:solidFill>
              </a:rPr>
              <a:t>VEH_x</a:t>
            </a:r>
            <a:r>
              <a:rPr lang="en-US" altLang="ko-KR" sz="1300" dirty="0">
                <a:solidFill>
                  <a:schemeClr val="bg1"/>
                </a:solidFill>
              </a:rPr>
              <a:t> </a:t>
            </a:r>
            <a:r>
              <a:rPr lang="ko-KR" altLang="en-US" sz="1300" dirty="0" err="1" smtClean="0">
                <a:solidFill>
                  <a:schemeClr val="bg1"/>
                </a:solidFill>
              </a:rPr>
              <a:t>현위치</a:t>
            </a:r>
            <a:endParaRPr lang="en-US" altLang="ko-KR" sz="1300" dirty="0" smtClean="0">
              <a:solidFill>
                <a:schemeClr val="bg1"/>
              </a:solidFill>
            </a:endParaRPr>
          </a:p>
        </p:txBody>
      </p:sp>
      <p:sp>
        <p:nvSpPr>
          <p:cNvPr id="61" name="사각형 설명선 60"/>
          <p:cNvSpPr/>
          <p:nvPr/>
        </p:nvSpPr>
        <p:spPr>
          <a:xfrm>
            <a:off x="9062720" y="3863589"/>
            <a:ext cx="1188720" cy="278465"/>
          </a:xfrm>
          <a:prstGeom prst="wedgeRectCallout">
            <a:avLst>
              <a:gd name="adj1" fmla="val -31359"/>
              <a:gd name="adj2" fmla="val 97470"/>
            </a:avLst>
          </a:prstGeom>
          <a:solidFill>
            <a:srgbClr val="007BC2">
              <a:alpha val="70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err="1" smtClean="0">
                <a:solidFill>
                  <a:schemeClr val="bg1"/>
                </a:solidFill>
              </a:rPr>
              <a:t>VEH_x</a:t>
            </a:r>
            <a:r>
              <a:rPr lang="en-US" altLang="ko-KR" sz="1300" dirty="0">
                <a:solidFill>
                  <a:schemeClr val="bg1"/>
                </a:solidFill>
              </a:rPr>
              <a:t> </a:t>
            </a:r>
            <a:r>
              <a:rPr lang="ko-KR" altLang="en-US" sz="1300" dirty="0" err="1" smtClean="0">
                <a:solidFill>
                  <a:schemeClr val="bg1"/>
                </a:solidFill>
              </a:rPr>
              <a:t>현위치</a:t>
            </a:r>
            <a:endParaRPr lang="en-US" altLang="ko-KR" sz="13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191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/>
          <p:nvPr/>
        </p:nvSpPr>
        <p:spPr>
          <a:xfrm>
            <a:off x="696000" y="1394278"/>
            <a:ext cx="10800000" cy="72000"/>
          </a:xfrm>
          <a:prstGeom prst="rect">
            <a:avLst/>
          </a:prstGeom>
          <a:solidFill>
            <a:srgbClr val="007BC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4668F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12</a:t>
            </a:fld>
            <a:endParaRPr/>
          </a:p>
        </p:txBody>
      </p:sp>
      <p:sp>
        <p:nvSpPr>
          <p:cNvPr id="90" name="Google Shape;90;p1"/>
          <p:cNvSpPr txBox="1">
            <a:spLocks noGrp="1"/>
          </p:cNvSpPr>
          <p:nvPr>
            <p:ph type="title"/>
          </p:nvPr>
        </p:nvSpPr>
        <p:spPr>
          <a:xfrm>
            <a:off x="838200" y="512598"/>
            <a:ext cx="10515600" cy="75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ko-KR" altLang="en-US" sz="28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/>
                <a:sym typeface="Arial"/>
              </a:rPr>
              <a:t>알고리즘 </a:t>
            </a:r>
            <a:r>
              <a:rPr lang="en-US" altLang="ko-KR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/>
                <a:sym typeface="Arial"/>
              </a:rPr>
              <a:t>2</a:t>
            </a:r>
            <a:r>
              <a:rPr lang="en-US" altLang="ko-KR" sz="28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/>
                <a:sym typeface="Arial"/>
              </a:rPr>
              <a:t> </a:t>
            </a:r>
            <a:r>
              <a:rPr lang="en-US" altLang="ko-KR" sz="28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/>
                <a:sym typeface="Arial"/>
              </a:rPr>
              <a:t>– </a:t>
            </a:r>
            <a:r>
              <a:rPr lang="ko-KR" altLang="en-US" sz="28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/>
                <a:sym typeface="Arial"/>
              </a:rPr>
              <a:t>해 개선 알고리즘</a:t>
            </a:r>
            <a:endParaRPr sz="2400" dirty="0">
              <a:latin typeface="나눔스퀘어OTF Bold" panose="020B0600000101010101" pitchFamily="34" charset="-127"/>
              <a:ea typeface="나눔스퀘어OTF Bold" panose="020B0600000101010101" pitchFamily="34" charset="-127"/>
              <a:cs typeface="Arial"/>
              <a:sym typeface="Arial"/>
            </a:endParaRPr>
          </a:p>
        </p:txBody>
      </p:sp>
      <p:cxnSp>
        <p:nvCxnSpPr>
          <p:cNvPr id="6" name="직선 화살표 연결선 5"/>
          <p:cNvCxnSpPr/>
          <p:nvPr/>
        </p:nvCxnSpPr>
        <p:spPr>
          <a:xfrm>
            <a:off x="1107440" y="2346960"/>
            <a:ext cx="0" cy="3708400"/>
          </a:xfrm>
          <a:prstGeom prst="straightConnector1">
            <a:avLst/>
          </a:prstGeom>
          <a:ln w="28575">
            <a:solidFill>
              <a:srgbClr val="9A9B9D"/>
            </a:solidFill>
            <a:headEnd type="oval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/>
          <p:cNvCxnSpPr/>
          <p:nvPr/>
        </p:nvCxnSpPr>
        <p:spPr>
          <a:xfrm>
            <a:off x="1270000" y="4236720"/>
            <a:ext cx="0" cy="1818640"/>
          </a:xfrm>
          <a:prstGeom prst="straightConnector1">
            <a:avLst/>
          </a:prstGeom>
          <a:ln w="28575">
            <a:solidFill>
              <a:srgbClr val="007BC2"/>
            </a:solidFill>
            <a:prstDash val="solid"/>
            <a:headEnd type="oval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 flipH="1">
            <a:off x="1036320" y="4236720"/>
            <a:ext cx="205740" cy="0"/>
          </a:xfrm>
          <a:prstGeom prst="line">
            <a:avLst/>
          </a:prstGeom>
          <a:ln w="28575">
            <a:solidFill>
              <a:srgbClr val="007BC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1107440" y="4236720"/>
            <a:ext cx="162560" cy="1818639"/>
          </a:xfrm>
          <a:prstGeom prst="rect">
            <a:avLst/>
          </a:prstGeom>
          <a:solidFill>
            <a:srgbClr val="007BC2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오각형 20"/>
          <p:cNvSpPr/>
          <p:nvPr/>
        </p:nvSpPr>
        <p:spPr>
          <a:xfrm flipH="1">
            <a:off x="1517301" y="2165336"/>
            <a:ext cx="1750155" cy="296510"/>
          </a:xfrm>
          <a:prstGeom prst="homePlate">
            <a:avLst>
              <a:gd name="adj" fmla="val 91118"/>
            </a:avLst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/>
              <a:t>초기가능해</a:t>
            </a:r>
            <a:endParaRPr lang="ko-KR" altLang="en-US" sz="1500" dirty="0"/>
          </a:p>
        </p:txBody>
      </p:sp>
      <p:sp>
        <p:nvSpPr>
          <p:cNvPr id="42" name="오각형 41"/>
          <p:cNvSpPr/>
          <p:nvPr/>
        </p:nvSpPr>
        <p:spPr>
          <a:xfrm flipH="1">
            <a:off x="1517301" y="4088465"/>
            <a:ext cx="1750155" cy="296510"/>
          </a:xfrm>
          <a:prstGeom prst="homePlate">
            <a:avLst>
              <a:gd name="adj" fmla="val 91118"/>
            </a:avLst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/>
              <a:t>국지최적해</a:t>
            </a:r>
            <a:endParaRPr lang="ko-KR" altLang="en-US" sz="1500" dirty="0"/>
          </a:p>
        </p:txBody>
      </p:sp>
      <p:cxnSp>
        <p:nvCxnSpPr>
          <p:cNvPr id="23" name="직선 연결선 22"/>
          <p:cNvCxnSpPr/>
          <p:nvPr/>
        </p:nvCxnSpPr>
        <p:spPr>
          <a:xfrm flipH="1">
            <a:off x="2393681" y="2561115"/>
            <a:ext cx="14075" cy="1397936"/>
          </a:xfrm>
          <a:prstGeom prst="line">
            <a:avLst/>
          </a:prstGeom>
          <a:ln w="19050">
            <a:solidFill>
              <a:srgbClr val="9A9B9D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1694323" y="3092897"/>
            <a:ext cx="1426866" cy="3231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</a:t>
            </a:r>
            <a:r>
              <a:rPr lang="ko-KR" altLang="en-US" sz="15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가지 </a:t>
            </a:r>
            <a:r>
              <a:rPr lang="ko-KR" altLang="en-US" sz="15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휴리스틱</a:t>
            </a:r>
            <a:endParaRPr lang="ko-KR" altLang="en-US" sz="15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48" name="직선 연결선 47"/>
          <p:cNvCxnSpPr/>
          <p:nvPr/>
        </p:nvCxnSpPr>
        <p:spPr>
          <a:xfrm flipH="1">
            <a:off x="2393681" y="4493509"/>
            <a:ext cx="14075" cy="1397936"/>
          </a:xfrm>
          <a:prstGeom prst="line">
            <a:avLst/>
          </a:prstGeom>
          <a:ln w="19050">
            <a:solidFill>
              <a:schemeClr val="bg2">
                <a:lumMod val="90000"/>
              </a:schemeClr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1426117" y="5025291"/>
            <a:ext cx="1963277" cy="3231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smtClean="0">
                <a:solidFill>
                  <a:srgbClr val="9A9B9D"/>
                </a:solidFill>
              </a:rPr>
              <a:t>Simulated Annealing</a:t>
            </a:r>
            <a:endParaRPr lang="ko-KR" altLang="en-US" sz="1500" dirty="0">
              <a:solidFill>
                <a:srgbClr val="9A9B9D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838200" y="1706644"/>
            <a:ext cx="1226274" cy="323165"/>
          </a:xfrm>
          <a:prstGeom prst="rect">
            <a:avLst/>
          </a:prstGeom>
          <a:solidFill>
            <a:srgbClr val="007BC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bg1"/>
                </a:solidFill>
              </a:rPr>
              <a:t>S</a:t>
            </a:r>
            <a:r>
              <a:rPr lang="en-US" altLang="ko-KR" sz="1500" dirty="0" smtClean="0">
                <a:solidFill>
                  <a:schemeClr val="bg1"/>
                </a:solidFill>
              </a:rPr>
              <a:t>olver</a:t>
            </a:r>
            <a:r>
              <a:rPr lang="ko-KR" altLang="en-US" sz="1500" dirty="0" smtClean="0">
                <a:solidFill>
                  <a:schemeClr val="bg1"/>
                </a:solidFill>
              </a:rPr>
              <a:t> 작동</a:t>
            </a:r>
            <a:endParaRPr lang="ko-KR" altLang="en-US" sz="1500" dirty="0">
              <a:solidFill>
                <a:schemeClr val="bg1"/>
              </a:solidFill>
            </a:endParaRPr>
          </a:p>
        </p:txBody>
      </p:sp>
      <p:sp>
        <p:nvSpPr>
          <p:cNvPr id="28" name="왼쪽 중괄호 27"/>
          <p:cNvSpPr/>
          <p:nvPr/>
        </p:nvSpPr>
        <p:spPr>
          <a:xfrm>
            <a:off x="3469565" y="2029808"/>
            <a:ext cx="577419" cy="4326541"/>
          </a:xfrm>
          <a:prstGeom prst="leftBrace">
            <a:avLst>
              <a:gd name="adj1" fmla="val 25735"/>
              <a:gd name="adj2" fmla="val 29781"/>
            </a:avLst>
          </a:prstGeom>
          <a:ln w="19050">
            <a:solidFill>
              <a:srgbClr val="9A9B9D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4170947" y="2029809"/>
            <a:ext cx="208547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 smtClean="0"/>
              <a:t>2) swap orders</a:t>
            </a:r>
            <a:endParaRPr lang="ko-KR" altLang="en-US" sz="15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7591" y="2484151"/>
            <a:ext cx="2709090" cy="168133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0643" y="2461846"/>
            <a:ext cx="2704101" cy="1681332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4418440" y="2910097"/>
            <a:ext cx="3362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smtClean="0"/>
              <a:t>개</a:t>
            </a:r>
            <a:endParaRPr lang="en-US" altLang="ko-KR" sz="1500" dirty="0" smtClean="0"/>
          </a:p>
          <a:p>
            <a:r>
              <a:rPr lang="ko-KR" altLang="en-US" sz="1500" dirty="0" smtClean="0"/>
              <a:t>선</a:t>
            </a:r>
            <a:endParaRPr lang="en-US" altLang="ko-KR" sz="1500" dirty="0" smtClean="0"/>
          </a:p>
          <a:p>
            <a:r>
              <a:rPr lang="ko-KR" altLang="en-US" sz="1500" dirty="0"/>
              <a:t>전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407429" y="4946858"/>
            <a:ext cx="3362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smtClean="0"/>
              <a:t>개</a:t>
            </a:r>
            <a:endParaRPr lang="en-US" altLang="ko-KR" sz="1500" dirty="0" smtClean="0"/>
          </a:p>
          <a:p>
            <a:r>
              <a:rPr lang="ko-KR" altLang="en-US" sz="1500" dirty="0" smtClean="0"/>
              <a:t>선</a:t>
            </a:r>
            <a:endParaRPr lang="en-US" altLang="ko-KR" sz="1500" dirty="0" smtClean="0"/>
          </a:p>
          <a:p>
            <a:r>
              <a:rPr lang="ko-KR" altLang="en-US" sz="1500" dirty="0" smtClean="0"/>
              <a:t>후</a:t>
            </a:r>
            <a:endParaRPr lang="ko-KR" altLang="en-US" sz="15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17591" y="4537375"/>
            <a:ext cx="2727818" cy="170175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19317" y="4537375"/>
            <a:ext cx="2685426" cy="1670384"/>
          </a:xfrm>
          <a:prstGeom prst="rect">
            <a:avLst/>
          </a:prstGeom>
        </p:spPr>
      </p:pic>
      <p:sp>
        <p:nvSpPr>
          <p:cNvPr id="7" name="갈매기형 수장 6"/>
          <p:cNvSpPr/>
          <p:nvPr/>
        </p:nvSpPr>
        <p:spPr>
          <a:xfrm rot="5400000">
            <a:off x="6209849" y="4126115"/>
            <a:ext cx="343301" cy="456565"/>
          </a:xfrm>
          <a:prstGeom prst="chevron">
            <a:avLst/>
          </a:prstGeom>
          <a:solidFill>
            <a:srgbClr val="007BC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0" name="갈매기형 수장 29"/>
          <p:cNvSpPr/>
          <p:nvPr/>
        </p:nvSpPr>
        <p:spPr>
          <a:xfrm rot="5400000">
            <a:off x="9181042" y="4126115"/>
            <a:ext cx="343301" cy="456565"/>
          </a:xfrm>
          <a:prstGeom prst="chevron">
            <a:avLst/>
          </a:prstGeom>
          <a:solidFill>
            <a:srgbClr val="007BC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3947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/>
          <p:nvPr/>
        </p:nvSpPr>
        <p:spPr>
          <a:xfrm>
            <a:off x="696000" y="1394278"/>
            <a:ext cx="10800000" cy="72000"/>
          </a:xfrm>
          <a:prstGeom prst="rect">
            <a:avLst/>
          </a:prstGeom>
          <a:solidFill>
            <a:srgbClr val="007BC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4668F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13</a:t>
            </a:fld>
            <a:endParaRPr/>
          </a:p>
        </p:txBody>
      </p:sp>
      <p:sp>
        <p:nvSpPr>
          <p:cNvPr id="90" name="Google Shape;90;p1"/>
          <p:cNvSpPr txBox="1">
            <a:spLocks noGrp="1"/>
          </p:cNvSpPr>
          <p:nvPr>
            <p:ph type="title"/>
          </p:nvPr>
        </p:nvSpPr>
        <p:spPr>
          <a:xfrm>
            <a:off x="838200" y="512598"/>
            <a:ext cx="10515600" cy="75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ko-KR" altLang="en-US" sz="28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/>
                <a:sym typeface="Arial"/>
              </a:rPr>
              <a:t>알고리즘 </a:t>
            </a:r>
            <a:r>
              <a:rPr lang="en-US" altLang="ko-KR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/>
                <a:sym typeface="Arial"/>
              </a:rPr>
              <a:t>2</a:t>
            </a:r>
            <a:r>
              <a:rPr lang="en-US" altLang="ko-KR" sz="28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/>
                <a:sym typeface="Arial"/>
              </a:rPr>
              <a:t> </a:t>
            </a:r>
            <a:r>
              <a:rPr lang="en-US" altLang="ko-KR" sz="28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/>
                <a:sym typeface="Arial"/>
              </a:rPr>
              <a:t>– </a:t>
            </a:r>
            <a:r>
              <a:rPr lang="ko-KR" altLang="en-US" sz="28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/>
                <a:sym typeface="Arial"/>
              </a:rPr>
              <a:t>해 개선 알고리즘</a:t>
            </a:r>
            <a:endParaRPr sz="2400" dirty="0">
              <a:latin typeface="나눔스퀘어OTF Bold" panose="020B0600000101010101" pitchFamily="34" charset="-127"/>
              <a:ea typeface="나눔스퀘어OTF Bold" panose="020B0600000101010101" pitchFamily="34" charset="-127"/>
              <a:cs typeface="Arial"/>
              <a:sym typeface="Arial"/>
            </a:endParaRPr>
          </a:p>
        </p:txBody>
      </p:sp>
      <p:cxnSp>
        <p:nvCxnSpPr>
          <p:cNvPr id="6" name="직선 화살표 연결선 5"/>
          <p:cNvCxnSpPr/>
          <p:nvPr/>
        </p:nvCxnSpPr>
        <p:spPr>
          <a:xfrm>
            <a:off x="1107440" y="2346960"/>
            <a:ext cx="0" cy="3708400"/>
          </a:xfrm>
          <a:prstGeom prst="straightConnector1">
            <a:avLst/>
          </a:prstGeom>
          <a:ln w="28575">
            <a:solidFill>
              <a:srgbClr val="9A9B9D"/>
            </a:solidFill>
            <a:headEnd type="oval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/>
          <p:cNvCxnSpPr/>
          <p:nvPr/>
        </p:nvCxnSpPr>
        <p:spPr>
          <a:xfrm>
            <a:off x="1270000" y="4236720"/>
            <a:ext cx="0" cy="1818640"/>
          </a:xfrm>
          <a:prstGeom prst="straightConnector1">
            <a:avLst/>
          </a:prstGeom>
          <a:ln w="28575">
            <a:solidFill>
              <a:srgbClr val="007BC2"/>
            </a:solidFill>
            <a:prstDash val="solid"/>
            <a:headEnd type="oval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 flipH="1">
            <a:off x="1036320" y="4236720"/>
            <a:ext cx="205740" cy="0"/>
          </a:xfrm>
          <a:prstGeom prst="line">
            <a:avLst/>
          </a:prstGeom>
          <a:ln w="28575">
            <a:solidFill>
              <a:srgbClr val="007BC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1107440" y="4236720"/>
            <a:ext cx="162560" cy="1818639"/>
          </a:xfrm>
          <a:prstGeom prst="rect">
            <a:avLst/>
          </a:prstGeom>
          <a:solidFill>
            <a:srgbClr val="007BC2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오각형 20"/>
          <p:cNvSpPr/>
          <p:nvPr/>
        </p:nvSpPr>
        <p:spPr>
          <a:xfrm flipH="1">
            <a:off x="1517301" y="2165336"/>
            <a:ext cx="1750155" cy="296510"/>
          </a:xfrm>
          <a:prstGeom prst="homePlate">
            <a:avLst>
              <a:gd name="adj" fmla="val 91118"/>
            </a:avLst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/>
              <a:t>초기가능해</a:t>
            </a:r>
            <a:endParaRPr lang="ko-KR" altLang="en-US" sz="1500" dirty="0"/>
          </a:p>
        </p:txBody>
      </p:sp>
      <p:sp>
        <p:nvSpPr>
          <p:cNvPr id="42" name="오각형 41"/>
          <p:cNvSpPr/>
          <p:nvPr/>
        </p:nvSpPr>
        <p:spPr>
          <a:xfrm flipH="1">
            <a:off x="1517301" y="4088465"/>
            <a:ext cx="1750155" cy="296510"/>
          </a:xfrm>
          <a:prstGeom prst="homePlate">
            <a:avLst>
              <a:gd name="adj" fmla="val 91118"/>
            </a:avLst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/>
              <a:t>국지최적해</a:t>
            </a:r>
            <a:endParaRPr lang="ko-KR" altLang="en-US" sz="1500" dirty="0"/>
          </a:p>
        </p:txBody>
      </p:sp>
      <p:cxnSp>
        <p:nvCxnSpPr>
          <p:cNvPr id="23" name="직선 연결선 22"/>
          <p:cNvCxnSpPr/>
          <p:nvPr/>
        </p:nvCxnSpPr>
        <p:spPr>
          <a:xfrm flipH="1">
            <a:off x="2393681" y="2561115"/>
            <a:ext cx="14075" cy="1397936"/>
          </a:xfrm>
          <a:prstGeom prst="line">
            <a:avLst/>
          </a:prstGeom>
          <a:ln w="19050">
            <a:solidFill>
              <a:srgbClr val="9A9B9D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1694323" y="3092897"/>
            <a:ext cx="1426866" cy="3231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</a:t>
            </a:r>
            <a:r>
              <a:rPr lang="ko-KR" altLang="en-US" sz="15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가지 </a:t>
            </a:r>
            <a:r>
              <a:rPr lang="ko-KR" altLang="en-US" sz="15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휴리스틱</a:t>
            </a:r>
            <a:endParaRPr lang="ko-KR" altLang="en-US" sz="15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48" name="직선 연결선 47"/>
          <p:cNvCxnSpPr/>
          <p:nvPr/>
        </p:nvCxnSpPr>
        <p:spPr>
          <a:xfrm flipH="1">
            <a:off x="2393681" y="4493509"/>
            <a:ext cx="14075" cy="1397936"/>
          </a:xfrm>
          <a:prstGeom prst="line">
            <a:avLst/>
          </a:prstGeom>
          <a:ln w="19050">
            <a:solidFill>
              <a:schemeClr val="bg2">
                <a:lumMod val="90000"/>
              </a:schemeClr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1426117" y="5025291"/>
            <a:ext cx="1963277" cy="3231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smtClean="0">
                <a:solidFill>
                  <a:srgbClr val="9A9B9D"/>
                </a:solidFill>
              </a:rPr>
              <a:t>Simulated Annealing</a:t>
            </a:r>
            <a:endParaRPr lang="ko-KR" altLang="en-US" sz="1500" dirty="0">
              <a:solidFill>
                <a:srgbClr val="9A9B9D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838200" y="1706644"/>
            <a:ext cx="1226274" cy="323165"/>
          </a:xfrm>
          <a:prstGeom prst="rect">
            <a:avLst/>
          </a:prstGeom>
          <a:solidFill>
            <a:srgbClr val="007BC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bg1"/>
                </a:solidFill>
              </a:rPr>
              <a:t>S</a:t>
            </a:r>
            <a:r>
              <a:rPr lang="en-US" altLang="ko-KR" sz="1500" dirty="0" smtClean="0">
                <a:solidFill>
                  <a:schemeClr val="bg1"/>
                </a:solidFill>
              </a:rPr>
              <a:t>olver</a:t>
            </a:r>
            <a:r>
              <a:rPr lang="ko-KR" altLang="en-US" sz="1500" dirty="0" smtClean="0">
                <a:solidFill>
                  <a:schemeClr val="bg1"/>
                </a:solidFill>
              </a:rPr>
              <a:t> 작동</a:t>
            </a:r>
            <a:endParaRPr lang="ko-KR" altLang="en-US" sz="1500" dirty="0">
              <a:solidFill>
                <a:schemeClr val="bg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170946" y="2029809"/>
            <a:ext cx="254989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3</a:t>
            </a:r>
            <a:r>
              <a:rPr lang="en-US" altLang="ko-KR" sz="1500" dirty="0" smtClean="0"/>
              <a:t>) swap spatial bundles</a:t>
            </a:r>
            <a:endParaRPr lang="ko-KR" altLang="en-US" sz="1500" dirty="0"/>
          </a:p>
        </p:txBody>
      </p:sp>
      <p:sp>
        <p:nvSpPr>
          <p:cNvPr id="22" name="TextBox 21"/>
          <p:cNvSpPr txBox="1"/>
          <p:nvPr/>
        </p:nvSpPr>
        <p:spPr>
          <a:xfrm>
            <a:off x="4418440" y="2910097"/>
            <a:ext cx="3362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smtClean="0"/>
              <a:t>개</a:t>
            </a:r>
            <a:endParaRPr lang="en-US" altLang="ko-KR" sz="1500" dirty="0" smtClean="0"/>
          </a:p>
          <a:p>
            <a:r>
              <a:rPr lang="ko-KR" altLang="en-US" sz="1500" dirty="0" smtClean="0"/>
              <a:t>선</a:t>
            </a:r>
            <a:endParaRPr lang="en-US" altLang="ko-KR" sz="1500" dirty="0" smtClean="0"/>
          </a:p>
          <a:p>
            <a:r>
              <a:rPr lang="ko-KR" altLang="en-US" sz="1500" dirty="0"/>
              <a:t>전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407429" y="4946858"/>
            <a:ext cx="3362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smtClean="0"/>
              <a:t>개</a:t>
            </a:r>
            <a:endParaRPr lang="en-US" altLang="ko-KR" sz="1500" dirty="0" smtClean="0"/>
          </a:p>
          <a:p>
            <a:r>
              <a:rPr lang="ko-KR" altLang="en-US" sz="1500" dirty="0" smtClean="0"/>
              <a:t>선</a:t>
            </a:r>
            <a:endParaRPr lang="en-US" altLang="ko-KR" sz="1500" dirty="0" smtClean="0"/>
          </a:p>
          <a:p>
            <a:r>
              <a:rPr lang="ko-KR" altLang="en-US" sz="1500" dirty="0" smtClean="0"/>
              <a:t>후</a:t>
            </a:r>
            <a:endParaRPr lang="ko-KR" altLang="en-US" sz="15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7313" y="2473608"/>
            <a:ext cx="2707466" cy="167842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5681" y="2473608"/>
            <a:ext cx="2695359" cy="167842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10531" y="4537375"/>
            <a:ext cx="2685426" cy="167038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62859" y="4537375"/>
            <a:ext cx="2754223" cy="1693337"/>
          </a:xfrm>
          <a:prstGeom prst="rect">
            <a:avLst/>
          </a:prstGeom>
        </p:spPr>
      </p:pic>
      <p:sp>
        <p:nvSpPr>
          <p:cNvPr id="30" name="갈매기형 수장 29"/>
          <p:cNvSpPr/>
          <p:nvPr/>
        </p:nvSpPr>
        <p:spPr>
          <a:xfrm rot="5400000">
            <a:off x="6209849" y="4126115"/>
            <a:ext cx="343301" cy="456565"/>
          </a:xfrm>
          <a:prstGeom prst="chevron">
            <a:avLst/>
          </a:prstGeom>
          <a:solidFill>
            <a:srgbClr val="007BC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1" name="갈매기형 수장 30"/>
          <p:cNvSpPr/>
          <p:nvPr/>
        </p:nvSpPr>
        <p:spPr>
          <a:xfrm rot="5400000">
            <a:off x="9181042" y="4126115"/>
            <a:ext cx="343301" cy="456565"/>
          </a:xfrm>
          <a:prstGeom prst="chevron">
            <a:avLst/>
          </a:prstGeom>
          <a:solidFill>
            <a:srgbClr val="007BC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2" name="왼쪽 중괄호 31"/>
          <p:cNvSpPr/>
          <p:nvPr/>
        </p:nvSpPr>
        <p:spPr>
          <a:xfrm>
            <a:off x="3469565" y="2029808"/>
            <a:ext cx="577419" cy="4326541"/>
          </a:xfrm>
          <a:prstGeom prst="leftBrace">
            <a:avLst>
              <a:gd name="adj1" fmla="val 25735"/>
              <a:gd name="adj2" fmla="val 29781"/>
            </a:avLst>
          </a:prstGeom>
          <a:ln w="19050">
            <a:solidFill>
              <a:srgbClr val="9A9B9D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7966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/>
          <p:nvPr/>
        </p:nvSpPr>
        <p:spPr>
          <a:xfrm>
            <a:off x="696000" y="1394278"/>
            <a:ext cx="10800000" cy="72000"/>
          </a:xfrm>
          <a:prstGeom prst="rect">
            <a:avLst/>
          </a:prstGeom>
          <a:solidFill>
            <a:srgbClr val="007BC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4668F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14</a:t>
            </a:fld>
            <a:endParaRPr/>
          </a:p>
        </p:txBody>
      </p:sp>
      <p:sp>
        <p:nvSpPr>
          <p:cNvPr id="90" name="Google Shape;90;p1"/>
          <p:cNvSpPr txBox="1">
            <a:spLocks noGrp="1"/>
          </p:cNvSpPr>
          <p:nvPr>
            <p:ph type="title"/>
          </p:nvPr>
        </p:nvSpPr>
        <p:spPr>
          <a:xfrm>
            <a:off x="838200" y="512598"/>
            <a:ext cx="10515600" cy="75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ko-KR" altLang="en-US" sz="28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/>
                <a:sym typeface="Arial"/>
              </a:rPr>
              <a:t>알고리즘 </a:t>
            </a:r>
            <a:r>
              <a:rPr lang="en-US" altLang="ko-KR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/>
                <a:sym typeface="Arial"/>
              </a:rPr>
              <a:t>2</a:t>
            </a:r>
            <a:r>
              <a:rPr lang="en-US" altLang="ko-KR" sz="28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/>
                <a:sym typeface="Arial"/>
              </a:rPr>
              <a:t> </a:t>
            </a:r>
            <a:r>
              <a:rPr lang="en-US" altLang="ko-KR" sz="28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/>
                <a:sym typeface="Arial"/>
              </a:rPr>
              <a:t>– </a:t>
            </a:r>
            <a:r>
              <a:rPr lang="ko-KR" altLang="en-US" sz="28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/>
                <a:sym typeface="Arial"/>
              </a:rPr>
              <a:t>해 개선 알고리즘</a:t>
            </a:r>
            <a:endParaRPr sz="2400" dirty="0">
              <a:latin typeface="나눔스퀘어OTF Bold" panose="020B0600000101010101" pitchFamily="34" charset="-127"/>
              <a:ea typeface="나눔스퀘어OTF Bold" panose="020B0600000101010101" pitchFamily="34" charset="-127"/>
              <a:cs typeface="Arial"/>
              <a:sym typeface="Arial"/>
            </a:endParaRPr>
          </a:p>
        </p:txBody>
      </p:sp>
      <p:cxnSp>
        <p:nvCxnSpPr>
          <p:cNvPr id="6" name="직선 화살표 연결선 5"/>
          <p:cNvCxnSpPr/>
          <p:nvPr/>
        </p:nvCxnSpPr>
        <p:spPr>
          <a:xfrm>
            <a:off x="1107440" y="2346960"/>
            <a:ext cx="0" cy="3708400"/>
          </a:xfrm>
          <a:prstGeom prst="straightConnector1">
            <a:avLst/>
          </a:prstGeom>
          <a:ln w="28575">
            <a:solidFill>
              <a:srgbClr val="9A9B9D"/>
            </a:solidFill>
            <a:headEnd type="oval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/>
          <p:cNvCxnSpPr/>
          <p:nvPr/>
        </p:nvCxnSpPr>
        <p:spPr>
          <a:xfrm>
            <a:off x="1270000" y="4236720"/>
            <a:ext cx="0" cy="1818640"/>
          </a:xfrm>
          <a:prstGeom prst="straightConnector1">
            <a:avLst/>
          </a:prstGeom>
          <a:ln w="28575">
            <a:solidFill>
              <a:srgbClr val="007BC2"/>
            </a:solidFill>
            <a:prstDash val="solid"/>
            <a:headEnd type="oval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 flipH="1">
            <a:off x="1036320" y="4236720"/>
            <a:ext cx="205740" cy="0"/>
          </a:xfrm>
          <a:prstGeom prst="line">
            <a:avLst/>
          </a:prstGeom>
          <a:ln w="28575">
            <a:solidFill>
              <a:srgbClr val="007BC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1107440" y="4236720"/>
            <a:ext cx="162560" cy="1818639"/>
          </a:xfrm>
          <a:prstGeom prst="rect">
            <a:avLst/>
          </a:prstGeom>
          <a:solidFill>
            <a:srgbClr val="007BC2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오각형 20"/>
          <p:cNvSpPr/>
          <p:nvPr/>
        </p:nvSpPr>
        <p:spPr>
          <a:xfrm flipH="1">
            <a:off x="1517301" y="2165336"/>
            <a:ext cx="1750155" cy="296510"/>
          </a:xfrm>
          <a:prstGeom prst="homePlate">
            <a:avLst>
              <a:gd name="adj" fmla="val 91118"/>
            </a:avLst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/>
              <a:t>초기가능해</a:t>
            </a:r>
            <a:endParaRPr lang="ko-KR" altLang="en-US" sz="1500" dirty="0"/>
          </a:p>
        </p:txBody>
      </p:sp>
      <p:sp>
        <p:nvSpPr>
          <p:cNvPr id="42" name="오각형 41"/>
          <p:cNvSpPr/>
          <p:nvPr/>
        </p:nvSpPr>
        <p:spPr>
          <a:xfrm flipH="1">
            <a:off x="1517301" y="4088465"/>
            <a:ext cx="1750155" cy="296510"/>
          </a:xfrm>
          <a:prstGeom prst="homePlate">
            <a:avLst>
              <a:gd name="adj" fmla="val 91118"/>
            </a:avLst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/>
              <a:t>국지최적해</a:t>
            </a:r>
            <a:endParaRPr lang="ko-KR" altLang="en-US" sz="1500" dirty="0"/>
          </a:p>
        </p:txBody>
      </p:sp>
      <p:cxnSp>
        <p:nvCxnSpPr>
          <p:cNvPr id="23" name="직선 연결선 22"/>
          <p:cNvCxnSpPr/>
          <p:nvPr/>
        </p:nvCxnSpPr>
        <p:spPr>
          <a:xfrm flipH="1">
            <a:off x="2393681" y="2561115"/>
            <a:ext cx="14075" cy="1397936"/>
          </a:xfrm>
          <a:prstGeom prst="line">
            <a:avLst/>
          </a:prstGeom>
          <a:ln w="19050">
            <a:solidFill>
              <a:srgbClr val="9A9B9D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1694323" y="3092897"/>
            <a:ext cx="1426866" cy="3231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</a:t>
            </a:r>
            <a:r>
              <a:rPr lang="ko-KR" altLang="en-US" sz="15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가지 </a:t>
            </a:r>
            <a:r>
              <a:rPr lang="ko-KR" altLang="en-US" sz="15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휴리스틱</a:t>
            </a:r>
            <a:endParaRPr lang="ko-KR" altLang="en-US" sz="15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48" name="직선 연결선 47"/>
          <p:cNvCxnSpPr/>
          <p:nvPr/>
        </p:nvCxnSpPr>
        <p:spPr>
          <a:xfrm flipH="1">
            <a:off x="2393681" y="4493509"/>
            <a:ext cx="14075" cy="1397936"/>
          </a:xfrm>
          <a:prstGeom prst="line">
            <a:avLst/>
          </a:prstGeom>
          <a:ln w="19050">
            <a:solidFill>
              <a:schemeClr val="bg2">
                <a:lumMod val="90000"/>
              </a:schemeClr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1426117" y="5025291"/>
            <a:ext cx="1963277" cy="3231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smtClean="0">
                <a:solidFill>
                  <a:srgbClr val="9A9B9D"/>
                </a:solidFill>
              </a:rPr>
              <a:t>Simulated Annealing</a:t>
            </a:r>
            <a:endParaRPr lang="ko-KR" altLang="en-US" sz="1500" dirty="0">
              <a:solidFill>
                <a:srgbClr val="9A9B9D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838200" y="1706644"/>
            <a:ext cx="1226274" cy="323165"/>
          </a:xfrm>
          <a:prstGeom prst="rect">
            <a:avLst/>
          </a:prstGeom>
          <a:solidFill>
            <a:srgbClr val="007BC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bg1"/>
                </a:solidFill>
              </a:rPr>
              <a:t>S</a:t>
            </a:r>
            <a:r>
              <a:rPr lang="en-US" altLang="ko-KR" sz="1500" dirty="0" smtClean="0">
                <a:solidFill>
                  <a:schemeClr val="bg1"/>
                </a:solidFill>
              </a:rPr>
              <a:t>olver</a:t>
            </a:r>
            <a:r>
              <a:rPr lang="ko-KR" altLang="en-US" sz="1500" dirty="0" smtClean="0">
                <a:solidFill>
                  <a:schemeClr val="bg1"/>
                </a:solidFill>
              </a:rPr>
              <a:t> 작동</a:t>
            </a:r>
            <a:endParaRPr lang="ko-KR" altLang="en-US" sz="1500" dirty="0">
              <a:solidFill>
                <a:schemeClr val="bg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170946" y="2029809"/>
            <a:ext cx="254989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3</a:t>
            </a:r>
            <a:r>
              <a:rPr lang="en-US" altLang="ko-KR" sz="1500" dirty="0" smtClean="0"/>
              <a:t>) swap spatial bundles</a:t>
            </a:r>
            <a:endParaRPr lang="ko-KR" altLang="en-US" sz="1500" dirty="0"/>
          </a:p>
        </p:txBody>
      </p:sp>
      <p:sp>
        <p:nvSpPr>
          <p:cNvPr id="22" name="TextBox 21"/>
          <p:cNvSpPr txBox="1"/>
          <p:nvPr/>
        </p:nvSpPr>
        <p:spPr>
          <a:xfrm>
            <a:off x="4418440" y="2910097"/>
            <a:ext cx="3362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smtClean="0"/>
              <a:t>개</a:t>
            </a:r>
            <a:endParaRPr lang="en-US" altLang="ko-KR" sz="1500" dirty="0" smtClean="0"/>
          </a:p>
          <a:p>
            <a:r>
              <a:rPr lang="ko-KR" altLang="en-US" sz="1500" dirty="0" smtClean="0"/>
              <a:t>선</a:t>
            </a:r>
            <a:endParaRPr lang="en-US" altLang="ko-KR" sz="1500" dirty="0" smtClean="0"/>
          </a:p>
          <a:p>
            <a:r>
              <a:rPr lang="ko-KR" altLang="en-US" sz="1500" dirty="0"/>
              <a:t>전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407429" y="4946858"/>
            <a:ext cx="3362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smtClean="0"/>
              <a:t>개</a:t>
            </a:r>
            <a:endParaRPr lang="en-US" altLang="ko-KR" sz="1500" dirty="0" smtClean="0"/>
          </a:p>
          <a:p>
            <a:r>
              <a:rPr lang="ko-KR" altLang="en-US" sz="1500" dirty="0" smtClean="0"/>
              <a:t>선</a:t>
            </a:r>
            <a:endParaRPr lang="en-US" altLang="ko-KR" sz="1500" dirty="0" smtClean="0"/>
          </a:p>
          <a:p>
            <a:r>
              <a:rPr lang="ko-KR" altLang="en-US" sz="1500" dirty="0" smtClean="0"/>
              <a:t>후</a:t>
            </a:r>
            <a:endParaRPr lang="ko-KR" altLang="en-US" sz="15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7731" y="2461846"/>
            <a:ext cx="2744668" cy="169019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2858" y="2436636"/>
            <a:ext cx="2724371" cy="167461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1796" y="4537375"/>
            <a:ext cx="2758009" cy="1693337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62858" y="4551793"/>
            <a:ext cx="2724371" cy="1669938"/>
          </a:xfrm>
          <a:prstGeom prst="rect">
            <a:avLst/>
          </a:prstGeom>
        </p:spPr>
      </p:pic>
      <p:sp>
        <p:nvSpPr>
          <p:cNvPr id="30" name="갈매기형 수장 29"/>
          <p:cNvSpPr/>
          <p:nvPr/>
        </p:nvSpPr>
        <p:spPr>
          <a:xfrm rot="5400000">
            <a:off x="6209849" y="4126115"/>
            <a:ext cx="343301" cy="456565"/>
          </a:xfrm>
          <a:prstGeom prst="chevron">
            <a:avLst/>
          </a:prstGeom>
          <a:solidFill>
            <a:srgbClr val="007BC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1" name="갈매기형 수장 30"/>
          <p:cNvSpPr/>
          <p:nvPr/>
        </p:nvSpPr>
        <p:spPr>
          <a:xfrm rot="5400000">
            <a:off x="9181042" y="4126115"/>
            <a:ext cx="343301" cy="456565"/>
          </a:xfrm>
          <a:prstGeom prst="chevron">
            <a:avLst/>
          </a:prstGeom>
          <a:solidFill>
            <a:srgbClr val="007BC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2" name="왼쪽 중괄호 31"/>
          <p:cNvSpPr/>
          <p:nvPr/>
        </p:nvSpPr>
        <p:spPr>
          <a:xfrm>
            <a:off x="3469565" y="2029808"/>
            <a:ext cx="577419" cy="4326541"/>
          </a:xfrm>
          <a:prstGeom prst="leftBrace">
            <a:avLst>
              <a:gd name="adj1" fmla="val 25735"/>
              <a:gd name="adj2" fmla="val 29781"/>
            </a:avLst>
          </a:prstGeom>
          <a:ln w="19050">
            <a:solidFill>
              <a:srgbClr val="9A9B9D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3877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/>
          <p:nvPr/>
        </p:nvSpPr>
        <p:spPr>
          <a:xfrm>
            <a:off x="696000" y="1394278"/>
            <a:ext cx="10800000" cy="72000"/>
          </a:xfrm>
          <a:prstGeom prst="rect">
            <a:avLst/>
          </a:prstGeom>
          <a:solidFill>
            <a:srgbClr val="007BC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4668F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15</a:t>
            </a:fld>
            <a:endParaRPr/>
          </a:p>
        </p:txBody>
      </p:sp>
      <p:sp>
        <p:nvSpPr>
          <p:cNvPr id="90" name="Google Shape;90;p1"/>
          <p:cNvSpPr txBox="1">
            <a:spLocks noGrp="1"/>
          </p:cNvSpPr>
          <p:nvPr>
            <p:ph type="title"/>
          </p:nvPr>
        </p:nvSpPr>
        <p:spPr>
          <a:xfrm>
            <a:off x="838200" y="512598"/>
            <a:ext cx="10515600" cy="75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ko-KR" altLang="en-US" sz="28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/>
                <a:sym typeface="Arial"/>
              </a:rPr>
              <a:t>알고리즘 </a:t>
            </a:r>
            <a:r>
              <a:rPr lang="en-US" altLang="ko-KR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/>
                <a:sym typeface="Arial"/>
              </a:rPr>
              <a:t>2</a:t>
            </a:r>
            <a:r>
              <a:rPr lang="en-US" altLang="ko-KR" sz="28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/>
                <a:sym typeface="Arial"/>
              </a:rPr>
              <a:t> </a:t>
            </a:r>
            <a:r>
              <a:rPr lang="en-US" altLang="ko-KR" sz="28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/>
                <a:sym typeface="Arial"/>
              </a:rPr>
              <a:t>– </a:t>
            </a:r>
            <a:r>
              <a:rPr lang="ko-KR" altLang="en-US" sz="28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/>
                <a:sym typeface="Arial"/>
              </a:rPr>
              <a:t>해 개선 알고리즘</a:t>
            </a:r>
            <a:endParaRPr sz="2400" dirty="0">
              <a:latin typeface="나눔스퀘어OTF Bold" panose="020B0600000101010101" pitchFamily="34" charset="-127"/>
              <a:ea typeface="나눔스퀘어OTF Bold" panose="020B0600000101010101" pitchFamily="34" charset="-127"/>
              <a:cs typeface="Arial"/>
              <a:sym typeface="Arial"/>
            </a:endParaRPr>
          </a:p>
        </p:txBody>
      </p:sp>
      <p:cxnSp>
        <p:nvCxnSpPr>
          <p:cNvPr id="6" name="직선 화살표 연결선 5"/>
          <p:cNvCxnSpPr/>
          <p:nvPr/>
        </p:nvCxnSpPr>
        <p:spPr>
          <a:xfrm>
            <a:off x="1107440" y="2346960"/>
            <a:ext cx="0" cy="3708400"/>
          </a:xfrm>
          <a:prstGeom prst="straightConnector1">
            <a:avLst/>
          </a:prstGeom>
          <a:ln w="28575">
            <a:solidFill>
              <a:srgbClr val="9A9B9D"/>
            </a:solidFill>
            <a:headEnd type="oval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/>
          <p:cNvCxnSpPr/>
          <p:nvPr/>
        </p:nvCxnSpPr>
        <p:spPr>
          <a:xfrm>
            <a:off x="1270000" y="4236720"/>
            <a:ext cx="0" cy="1818640"/>
          </a:xfrm>
          <a:prstGeom prst="straightConnector1">
            <a:avLst/>
          </a:prstGeom>
          <a:ln w="28575">
            <a:solidFill>
              <a:srgbClr val="007BC2"/>
            </a:solidFill>
            <a:prstDash val="solid"/>
            <a:headEnd type="oval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 flipH="1">
            <a:off x="1036320" y="4236720"/>
            <a:ext cx="205740" cy="0"/>
          </a:xfrm>
          <a:prstGeom prst="line">
            <a:avLst/>
          </a:prstGeom>
          <a:ln w="28575">
            <a:solidFill>
              <a:srgbClr val="007BC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1107440" y="4236720"/>
            <a:ext cx="162560" cy="1818639"/>
          </a:xfrm>
          <a:prstGeom prst="rect">
            <a:avLst/>
          </a:prstGeom>
          <a:solidFill>
            <a:srgbClr val="007BC2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오각형 20"/>
          <p:cNvSpPr/>
          <p:nvPr/>
        </p:nvSpPr>
        <p:spPr>
          <a:xfrm flipH="1">
            <a:off x="1517301" y="2165336"/>
            <a:ext cx="1750155" cy="296510"/>
          </a:xfrm>
          <a:prstGeom prst="homePlate">
            <a:avLst>
              <a:gd name="adj" fmla="val 91118"/>
            </a:avLst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/>
              <a:t>초기가능해</a:t>
            </a:r>
            <a:endParaRPr lang="ko-KR" altLang="en-US" sz="1500" dirty="0"/>
          </a:p>
        </p:txBody>
      </p:sp>
      <p:sp>
        <p:nvSpPr>
          <p:cNvPr id="42" name="오각형 41"/>
          <p:cNvSpPr/>
          <p:nvPr/>
        </p:nvSpPr>
        <p:spPr>
          <a:xfrm flipH="1">
            <a:off x="1517301" y="4088465"/>
            <a:ext cx="1750155" cy="296510"/>
          </a:xfrm>
          <a:prstGeom prst="homePlate">
            <a:avLst>
              <a:gd name="adj" fmla="val 91118"/>
            </a:avLst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/>
              <a:t>국지최적해</a:t>
            </a:r>
            <a:endParaRPr lang="ko-KR" altLang="en-US" sz="1500" dirty="0"/>
          </a:p>
        </p:txBody>
      </p:sp>
      <p:cxnSp>
        <p:nvCxnSpPr>
          <p:cNvPr id="23" name="직선 연결선 22"/>
          <p:cNvCxnSpPr/>
          <p:nvPr/>
        </p:nvCxnSpPr>
        <p:spPr>
          <a:xfrm flipH="1">
            <a:off x="2393681" y="2561115"/>
            <a:ext cx="14075" cy="1397936"/>
          </a:xfrm>
          <a:prstGeom prst="line">
            <a:avLst/>
          </a:prstGeom>
          <a:ln w="19050">
            <a:solidFill>
              <a:srgbClr val="9A9B9D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1694323" y="3092897"/>
            <a:ext cx="1426866" cy="3231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</a:t>
            </a:r>
            <a:r>
              <a:rPr lang="ko-KR" altLang="en-US" sz="15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가지 </a:t>
            </a:r>
            <a:r>
              <a:rPr lang="ko-KR" altLang="en-US" sz="15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휴리스틱</a:t>
            </a:r>
            <a:endParaRPr lang="ko-KR" altLang="en-US" sz="15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48" name="직선 연결선 47"/>
          <p:cNvCxnSpPr/>
          <p:nvPr/>
        </p:nvCxnSpPr>
        <p:spPr>
          <a:xfrm flipH="1">
            <a:off x="2393681" y="4493509"/>
            <a:ext cx="14075" cy="1397936"/>
          </a:xfrm>
          <a:prstGeom prst="line">
            <a:avLst/>
          </a:prstGeom>
          <a:ln w="19050">
            <a:solidFill>
              <a:schemeClr val="bg2">
                <a:lumMod val="90000"/>
              </a:schemeClr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1426117" y="5025291"/>
            <a:ext cx="1963277" cy="3231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smtClean="0">
                <a:solidFill>
                  <a:srgbClr val="9A9B9D"/>
                </a:solidFill>
              </a:rPr>
              <a:t>Simulated Annealing</a:t>
            </a:r>
            <a:endParaRPr lang="ko-KR" altLang="en-US" sz="1500" dirty="0">
              <a:solidFill>
                <a:srgbClr val="9A9B9D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838200" y="1706644"/>
            <a:ext cx="1226274" cy="323165"/>
          </a:xfrm>
          <a:prstGeom prst="rect">
            <a:avLst/>
          </a:prstGeom>
          <a:solidFill>
            <a:srgbClr val="007BC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bg1"/>
                </a:solidFill>
              </a:rPr>
              <a:t>S</a:t>
            </a:r>
            <a:r>
              <a:rPr lang="en-US" altLang="ko-KR" sz="1500" dirty="0" smtClean="0">
                <a:solidFill>
                  <a:schemeClr val="bg1"/>
                </a:solidFill>
              </a:rPr>
              <a:t>olver</a:t>
            </a:r>
            <a:r>
              <a:rPr lang="ko-KR" altLang="en-US" sz="1500" dirty="0" smtClean="0">
                <a:solidFill>
                  <a:schemeClr val="bg1"/>
                </a:solidFill>
              </a:rPr>
              <a:t> 작동</a:t>
            </a:r>
            <a:endParaRPr lang="ko-KR" altLang="en-US" sz="1500" dirty="0">
              <a:solidFill>
                <a:schemeClr val="bg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170947" y="2029809"/>
            <a:ext cx="208547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4</a:t>
            </a:r>
            <a:r>
              <a:rPr lang="en-US" altLang="ko-KR" sz="1500" dirty="0" smtClean="0"/>
              <a:t>) swap cycles</a:t>
            </a:r>
            <a:endParaRPr lang="ko-KR" altLang="en-US" sz="1500" dirty="0"/>
          </a:p>
        </p:txBody>
      </p:sp>
      <p:sp>
        <p:nvSpPr>
          <p:cNvPr id="19" name="TextBox 18"/>
          <p:cNvSpPr txBox="1"/>
          <p:nvPr/>
        </p:nvSpPr>
        <p:spPr>
          <a:xfrm>
            <a:off x="4418440" y="2910097"/>
            <a:ext cx="3362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smtClean="0"/>
              <a:t>개</a:t>
            </a:r>
            <a:endParaRPr lang="en-US" altLang="ko-KR" sz="1500" dirty="0" smtClean="0"/>
          </a:p>
          <a:p>
            <a:r>
              <a:rPr lang="ko-KR" altLang="en-US" sz="1500" dirty="0" smtClean="0"/>
              <a:t>선</a:t>
            </a:r>
            <a:endParaRPr lang="en-US" altLang="ko-KR" sz="1500" dirty="0" smtClean="0"/>
          </a:p>
          <a:p>
            <a:r>
              <a:rPr lang="ko-KR" altLang="en-US" sz="1500" dirty="0"/>
              <a:t>전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407429" y="4946858"/>
            <a:ext cx="3362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smtClean="0"/>
              <a:t>개</a:t>
            </a:r>
            <a:endParaRPr lang="en-US" altLang="ko-KR" sz="1500" dirty="0" smtClean="0"/>
          </a:p>
          <a:p>
            <a:r>
              <a:rPr lang="ko-KR" altLang="en-US" sz="1500" dirty="0" smtClean="0"/>
              <a:t>선</a:t>
            </a:r>
            <a:endParaRPr lang="en-US" altLang="ko-KR" sz="1500" dirty="0" smtClean="0"/>
          </a:p>
          <a:p>
            <a:r>
              <a:rPr lang="ko-KR" altLang="en-US" sz="1500" dirty="0" smtClean="0"/>
              <a:t>후</a:t>
            </a:r>
            <a:endParaRPr lang="ko-KR" altLang="en-US" sz="15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1796" y="2433084"/>
            <a:ext cx="2764414" cy="169922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2858" y="2433085"/>
            <a:ext cx="2718008" cy="167338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1796" y="4537375"/>
            <a:ext cx="2795166" cy="173546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62858" y="4537375"/>
            <a:ext cx="2731992" cy="1678152"/>
          </a:xfrm>
          <a:prstGeom prst="rect">
            <a:avLst/>
          </a:prstGeom>
        </p:spPr>
      </p:pic>
      <p:sp>
        <p:nvSpPr>
          <p:cNvPr id="31" name="갈매기형 수장 30"/>
          <p:cNvSpPr/>
          <p:nvPr/>
        </p:nvSpPr>
        <p:spPr>
          <a:xfrm rot="5400000">
            <a:off x="6209849" y="4126115"/>
            <a:ext cx="343301" cy="456565"/>
          </a:xfrm>
          <a:prstGeom prst="chevron">
            <a:avLst/>
          </a:prstGeom>
          <a:solidFill>
            <a:srgbClr val="007BC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2" name="갈매기형 수장 31"/>
          <p:cNvSpPr/>
          <p:nvPr/>
        </p:nvSpPr>
        <p:spPr>
          <a:xfrm rot="5400000">
            <a:off x="9181042" y="4126115"/>
            <a:ext cx="343301" cy="456565"/>
          </a:xfrm>
          <a:prstGeom prst="chevron">
            <a:avLst/>
          </a:prstGeom>
          <a:solidFill>
            <a:srgbClr val="007BC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4" name="왼쪽 중괄호 33"/>
          <p:cNvSpPr/>
          <p:nvPr/>
        </p:nvSpPr>
        <p:spPr>
          <a:xfrm>
            <a:off x="3469565" y="2029808"/>
            <a:ext cx="577419" cy="4326541"/>
          </a:xfrm>
          <a:prstGeom prst="leftBrace">
            <a:avLst>
              <a:gd name="adj1" fmla="val 25735"/>
              <a:gd name="adj2" fmla="val 29781"/>
            </a:avLst>
          </a:prstGeom>
          <a:ln w="19050">
            <a:solidFill>
              <a:srgbClr val="9A9B9D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97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/>
          <p:nvPr/>
        </p:nvSpPr>
        <p:spPr>
          <a:xfrm>
            <a:off x="696000" y="1394278"/>
            <a:ext cx="10800000" cy="72000"/>
          </a:xfrm>
          <a:prstGeom prst="rect">
            <a:avLst/>
          </a:prstGeom>
          <a:solidFill>
            <a:srgbClr val="007BC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4668F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16</a:t>
            </a:fld>
            <a:endParaRPr/>
          </a:p>
        </p:txBody>
      </p:sp>
      <p:sp>
        <p:nvSpPr>
          <p:cNvPr id="90" name="Google Shape;90;p1"/>
          <p:cNvSpPr txBox="1">
            <a:spLocks noGrp="1"/>
          </p:cNvSpPr>
          <p:nvPr>
            <p:ph type="title"/>
          </p:nvPr>
        </p:nvSpPr>
        <p:spPr>
          <a:xfrm>
            <a:off x="838200" y="512598"/>
            <a:ext cx="10515600" cy="75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ko-KR" altLang="en-US" sz="28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/>
                <a:sym typeface="Arial"/>
              </a:rPr>
              <a:t>알고리즘 </a:t>
            </a:r>
            <a:r>
              <a:rPr lang="en-US" altLang="ko-KR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/>
                <a:sym typeface="Arial"/>
              </a:rPr>
              <a:t>2</a:t>
            </a:r>
            <a:r>
              <a:rPr lang="en-US" altLang="ko-KR" sz="28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/>
                <a:sym typeface="Arial"/>
              </a:rPr>
              <a:t> </a:t>
            </a:r>
            <a:r>
              <a:rPr lang="en-US" altLang="ko-KR" sz="28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/>
                <a:sym typeface="Arial"/>
              </a:rPr>
              <a:t>– </a:t>
            </a:r>
            <a:r>
              <a:rPr lang="ko-KR" altLang="en-US" sz="28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/>
                <a:sym typeface="Arial"/>
              </a:rPr>
              <a:t>해 개선 알고리즘</a:t>
            </a:r>
            <a:endParaRPr sz="2400" dirty="0">
              <a:latin typeface="나눔스퀘어OTF Bold" panose="020B0600000101010101" pitchFamily="34" charset="-127"/>
              <a:ea typeface="나눔스퀘어OTF Bold" panose="020B0600000101010101" pitchFamily="34" charset="-127"/>
              <a:cs typeface="Arial"/>
              <a:sym typeface="Arial"/>
            </a:endParaRPr>
          </a:p>
        </p:txBody>
      </p:sp>
      <p:cxnSp>
        <p:nvCxnSpPr>
          <p:cNvPr id="23" name="직선 화살표 연결선 22"/>
          <p:cNvCxnSpPr/>
          <p:nvPr/>
        </p:nvCxnSpPr>
        <p:spPr>
          <a:xfrm>
            <a:off x="1107440" y="2346960"/>
            <a:ext cx="0" cy="3708400"/>
          </a:xfrm>
          <a:prstGeom prst="straightConnector1">
            <a:avLst/>
          </a:prstGeom>
          <a:ln w="28575">
            <a:solidFill>
              <a:srgbClr val="9A9B9D"/>
            </a:solidFill>
            <a:headEnd type="oval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/>
          <p:nvPr/>
        </p:nvCxnSpPr>
        <p:spPr>
          <a:xfrm>
            <a:off x="1270000" y="4236720"/>
            <a:ext cx="0" cy="1818640"/>
          </a:xfrm>
          <a:prstGeom prst="straightConnector1">
            <a:avLst/>
          </a:prstGeom>
          <a:ln w="28575">
            <a:solidFill>
              <a:srgbClr val="007BC2"/>
            </a:solidFill>
            <a:prstDash val="solid"/>
            <a:headEnd type="oval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 flipH="1">
            <a:off x="1036320" y="4236720"/>
            <a:ext cx="205740" cy="0"/>
          </a:xfrm>
          <a:prstGeom prst="line">
            <a:avLst/>
          </a:prstGeom>
          <a:ln w="28575">
            <a:solidFill>
              <a:srgbClr val="007BC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/>
          <p:cNvSpPr/>
          <p:nvPr/>
        </p:nvSpPr>
        <p:spPr>
          <a:xfrm>
            <a:off x="1107440" y="4236720"/>
            <a:ext cx="162560" cy="1818639"/>
          </a:xfrm>
          <a:prstGeom prst="rect">
            <a:avLst/>
          </a:prstGeom>
          <a:solidFill>
            <a:srgbClr val="007BC2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오각형 26"/>
          <p:cNvSpPr/>
          <p:nvPr/>
        </p:nvSpPr>
        <p:spPr>
          <a:xfrm flipH="1">
            <a:off x="1517301" y="2165336"/>
            <a:ext cx="1750155" cy="296510"/>
          </a:xfrm>
          <a:prstGeom prst="homePlate">
            <a:avLst>
              <a:gd name="adj" fmla="val 91118"/>
            </a:avLst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/>
              <a:t>초기가능해</a:t>
            </a:r>
            <a:endParaRPr lang="ko-KR" altLang="en-US" sz="1500" dirty="0"/>
          </a:p>
        </p:txBody>
      </p:sp>
      <p:sp>
        <p:nvSpPr>
          <p:cNvPr id="28" name="오각형 27"/>
          <p:cNvSpPr/>
          <p:nvPr/>
        </p:nvSpPr>
        <p:spPr>
          <a:xfrm flipH="1">
            <a:off x="1517301" y="4088465"/>
            <a:ext cx="1750155" cy="296510"/>
          </a:xfrm>
          <a:prstGeom prst="homePlate">
            <a:avLst>
              <a:gd name="adj" fmla="val 91118"/>
            </a:avLst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/>
              <a:t>국지최적해</a:t>
            </a:r>
            <a:endParaRPr lang="ko-KR" altLang="en-US" sz="1500" dirty="0"/>
          </a:p>
        </p:txBody>
      </p:sp>
      <p:cxnSp>
        <p:nvCxnSpPr>
          <p:cNvPr id="29" name="직선 연결선 28"/>
          <p:cNvCxnSpPr/>
          <p:nvPr/>
        </p:nvCxnSpPr>
        <p:spPr>
          <a:xfrm flipH="1">
            <a:off x="2393681" y="2561115"/>
            <a:ext cx="14075" cy="1397936"/>
          </a:xfrm>
          <a:prstGeom prst="line">
            <a:avLst/>
          </a:prstGeom>
          <a:ln w="19050">
            <a:solidFill>
              <a:srgbClr val="9A9B9D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1694323" y="3092897"/>
            <a:ext cx="1426866" cy="3231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smtClean="0">
                <a:solidFill>
                  <a:srgbClr val="9A9B9D"/>
                </a:solidFill>
              </a:rPr>
              <a:t>5</a:t>
            </a:r>
            <a:r>
              <a:rPr lang="ko-KR" altLang="en-US" sz="1500" dirty="0" smtClean="0">
                <a:solidFill>
                  <a:srgbClr val="9A9B9D"/>
                </a:solidFill>
              </a:rPr>
              <a:t>가지 </a:t>
            </a:r>
            <a:r>
              <a:rPr lang="ko-KR" altLang="en-US" sz="1500" dirty="0" err="1" smtClean="0">
                <a:solidFill>
                  <a:srgbClr val="9A9B9D"/>
                </a:solidFill>
              </a:rPr>
              <a:t>휴리스틱</a:t>
            </a:r>
            <a:endParaRPr lang="ko-KR" altLang="en-US" sz="1500" dirty="0">
              <a:solidFill>
                <a:srgbClr val="9A9B9D"/>
              </a:solidFill>
            </a:endParaRPr>
          </a:p>
        </p:txBody>
      </p:sp>
      <p:cxnSp>
        <p:nvCxnSpPr>
          <p:cNvPr id="31" name="직선 연결선 30"/>
          <p:cNvCxnSpPr/>
          <p:nvPr/>
        </p:nvCxnSpPr>
        <p:spPr>
          <a:xfrm flipH="1">
            <a:off x="2393681" y="4493509"/>
            <a:ext cx="14075" cy="1397936"/>
          </a:xfrm>
          <a:prstGeom prst="line">
            <a:avLst/>
          </a:prstGeom>
          <a:ln w="19050">
            <a:solidFill>
              <a:srgbClr val="9A9B9D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1426117" y="5025291"/>
            <a:ext cx="1963277" cy="3231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Simulated Annealing</a:t>
            </a:r>
            <a:endParaRPr lang="ko-KR" altLang="en-US" sz="15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838200" y="1706644"/>
            <a:ext cx="1226274" cy="323165"/>
          </a:xfrm>
          <a:prstGeom prst="rect">
            <a:avLst/>
          </a:prstGeom>
          <a:solidFill>
            <a:srgbClr val="007BC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bg1"/>
                </a:solidFill>
              </a:rPr>
              <a:t>S</a:t>
            </a:r>
            <a:r>
              <a:rPr lang="en-US" altLang="ko-KR" sz="1500" dirty="0" smtClean="0">
                <a:solidFill>
                  <a:schemeClr val="bg1"/>
                </a:solidFill>
              </a:rPr>
              <a:t>olver</a:t>
            </a:r>
            <a:r>
              <a:rPr lang="ko-KR" altLang="en-US" sz="1500" dirty="0" smtClean="0">
                <a:solidFill>
                  <a:schemeClr val="bg1"/>
                </a:solidFill>
              </a:rPr>
              <a:t> 작동</a:t>
            </a:r>
            <a:endParaRPr lang="ko-KR" altLang="en-US" sz="1500" dirty="0">
              <a:solidFill>
                <a:schemeClr val="bg1"/>
              </a:solidFill>
            </a:endParaRPr>
          </a:p>
        </p:txBody>
      </p:sp>
      <p:sp>
        <p:nvSpPr>
          <p:cNvPr id="35" name="왼쪽 중괄호 34"/>
          <p:cNvSpPr/>
          <p:nvPr/>
        </p:nvSpPr>
        <p:spPr>
          <a:xfrm>
            <a:off x="3469565" y="2029809"/>
            <a:ext cx="577419" cy="4025550"/>
          </a:xfrm>
          <a:prstGeom prst="leftBrace">
            <a:avLst>
              <a:gd name="adj1" fmla="val 25735"/>
              <a:gd name="adj2" fmla="val 78206"/>
            </a:avLst>
          </a:prstGeom>
          <a:ln w="19050">
            <a:solidFill>
              <a:srgbClr val="9A9B9D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4046984" y="2165336"/>
            <a:ext cx="7449016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5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국지해에서</a:t>
            </a:r>
            <a:r>
              <a:rPr lang="ko-KR" altLang="en-US" sz="15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빠져나와 </a:t>
            </a:r>
            <a:r>
              <a:rPr lang="ko-KR" altLang="en-US" sz="15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최적해를</a:t>
            </a:r>
            <a:r>
              <a:rPr lang="ko-KR" altLang="en-US" sz="15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탐색하기 위한 장치</a:t>
            </a:r>
            <a:endParaRPr lang="en-US" altLang="ko-KR" sz="15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 smtClean="0"/>
              <a:t>일정 확률</a:t>
            </a:r>
            <a:r>
              <a:rPr lang="en-US" altLang="ko-KR" sz="1500" dirty="0" smtClean="0"/>
              <a:t>(p)</a:t>
            </a:r>
            <a:r>
              <a:rPr lang="ko-KR" altLang="en-US" sz="1500" dirty="0" smtClean="0"/>
              <a:t>로 가능해 영역에서 해 감소 방향으로 이동을 허용</a:t>
            </a:r>
            <a:endParaRPr lang="ko-KR" altLang="en-US" sz="15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6" name="TextBox 35"/>
              <p:cNvSpPr txBox="1"/>
              <p:nvPr/>
            </p:nvSpPr>
            <p:spPr>
              <a:xfrm>
                <a:off x="4046984" y="2984266"/>
                <a:ext cx="7449016" cy="12164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1500" b="0" i="0" smtClean="0">
                          <a:latin typeface="+mn-ea"/>
                        </a:rPr>
                        <m:t>p</m:t>
                      </m:r>
                      <m:r>
                        <a:rPr lang="en-US" altLang="ko-KR" sz="1500" b="0" i="1" smtClean="0">
                          <a:latin typeface="+mn-ea"/>
                        </a:rPr>
                        <m:t> ∝</m:t>
                      </m:r>
                      <m:r>
                        <m:rPr>
                          <m:sty m:val="p"/>
                        </m:rPr>
                        <a:rPr lang="en-US" altLang="ko-KR" sz="1500" b="0" i="0" smtClean="0">
                          <a:latin typeface="+mn-ea"/>
                        </a:rPr>
                        <m:t>exp</m:t>
                      </m:r>
                      <m:d>
                        <m:dPr>
                          <m:ctrlPr>
                            <a:rPr lang="en-US" altLang="ko-KR" sz="15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ko-KR" sz="1500" i="1">
                                  <a:latin typeface="+mn-ea"/>
                                </a:rPr>
                              </m:ctrlPr>
                            </m:fPr>
                            <m:num>
                              <m:r>
                                <a:rPr lang="ko-KR" altLang="en-US" sz="1500" i="1">
                                  <a:latin typeface="+mn-ea"/>
                                </a:rPr>
                                <m:t>해</m:t>
                              </m:r>
                              <m:r>
                                <a:rPr lang="en-US" altLang="ko-KR" sz="1500" i="1">
                                  <a:latin typeface="+mn-ea"/>
                                </a:rPr>
                                <m:t> </m:t>
                              </m:r>
                              <m:r>
                                <a:rPr lang="ko-KR" altLang="en-US" sz="1500" i="1" smtClean="0">
                                  <a:latin typeface="Cambria Math" panose="02040503050406030204" pitchFamily="18" charset="0"/>
                                </a:rPr>
                                <m:t>감</m:t>
                              </m:r>
                              <m:r>
                                <a:rPr lang="ko-KR" altLang="en-US" sz="1500" i="1">
                                  <a:latin typeface="Cambria Math" panose="02040503050406030204" pitchFamily="18" charset="0"/>
                                </a:rPr>
                                <m:t>소</m:t>
                              </m:r>
                              <m:r>
                                <a:rPr lang="en-US" altLang="ko-KR" sz="1500" i="1">
                                  <a:latin typeface="+mn-ea"/>
                                </a:rPr>
                                <m:t> </m:t>
                              </m:r>
                              <m:r>
                                <a:rPr lang="ko-KR" altLang="en-US" sz="1500" i="1">
                                  <a:latin typeface="+mn-ea"/>
                                </a:rPr>
                                <m:t>정</m:t>
                              </m:r>
                              <m:r>
                                <a:rPr lang="ko-KR" altLang="en-US" sz="1500" i="1">
                                  <a:latin typeface="+mn-ea"/>
                                </a:rPr>
                                <m:t>도</m:t>
                              </m:r>
                            </m:num>
                            <m:den>
                              <m:r>
                                <a:rPr lang="ko-KR" altLang="en-US" sz="1500" i="1">
                                  <a:latin typeface="+mn-ea"/>
                                </a:rPr>
                                <m:t>할</m:t>
                              </m:r>
                              <m:r>
                                <a:rPr lang="ko-KR" altLang="en-US" sz="1500" i="1">
                                  <a:latin typeface="+mn-ea"/>
                                </a:rPr>
                                <m:t>당</m:t>
                              </m:r>
                              <m:r>
                                <a:rPr lang="ko-KR" altLang="en-US" sz="1500" i="1">
                                  <a:latin typeface="+mn-ea"/>
                                </a:rPr>
                                <m:t>된</m:t>
                              </m:r>
                              <m:r>
                                <a:rPr lang="en-US" altLang="ko-KR" sz="1500" i="1">
                                  <a:latin typeface="+mn-ea"/>
                                </a:rPr>
                                <m:t> </m:t>
                              </m:r>
                              <m:r>
                                <a:rPr lang="ko-KR" altLang="en-US" sz="1500" i="1">
                                  <a:latin typeface="+mn-ea"/>
                                </a:rPr>
                                <m:t>시</m:t>
                              </m:r>
                              <m:r>
                                <a:rPr lang="ko-KR" altLang="en-US" sz="1500" i="1">
                                  <a:latin typeface="+mn-ea"/>
                                </a:rPr>
                                <m:t>간</m:t>
                              </m:r>
                              <m:r>
                                <a:rPr lang="ko-KR" altLang="en-US" sz="1500" i="1">
                                  <a:latin typeface="+mn-ea"/>
                                </a:rPr>
                                <m:t>에</m:t>
                              </m:r>
                              <m:r>
                                <a:rPr lang="en-US" altLang="ko-KR" sz="1500" i="1">
                                  <a:latin typeface="+mn-ea"/>
                                </a:rPr>
                                <m:t> </m:t>
                              </m:r>
                              <m:r>
                                <a:rPr lang="ko-KR" altLang="en-US" sz="1500" i="1">
                                  <a:latin typeface="+mn-ea"/>
                                </a:rPr>
                                <m:t>대</m:t>
                              </m:r>
                              <m:r>
                                <a:rPr lang="ko-KR" altLang="en-US" sz="1500" i="1">
                                  <a:latin typeface="+mn-ea"/>
                                </a:rPr>
                                <m:t>한</m:t>
                              </m:r>
                              <m:r>
                                <a:rPr lang="en-US" altLang="ko-KR" sz="1500" i="1">
                                  <a:latin typeface="+mn-ea"/>
                                </a:rPr>
                                <m:t> </m:t>
                              </m:r>
                              <m:r>
                                <a:rPr lang="ko-KR" altLang="en-US" sz="1500" i="1">
                                  <a:latin typeface="+mn-ea"/>
                                </a:rPr>
                                <m:t>남</m:t>
                              </m:r>
                              <m:r>
                                <a:rPr lang="ko-KR" altLang="en-US" sz="1500" i="1">
                                  <a:latin typeface="+mn-ea"/>
                                </a:rPr>
                                <m:t>은</m:t>
                              </m:r>
                              <m:r>
                                <a:rPr lang="en-US" altLang="ko-KR" sz="1500" i="1">
                                  <a:latin typeface="+mn-ea"/>
                                </a:rPr>
                                <m:t> </m:t>
                              </m:r>
                              <m:r>
                                <a:rPr lang="ko-KR" altLang="en-US" sz="1500" i="1">
                                  <a:latin typeface="+mn-ea"/>
                                </a:rPr>
                                <m:t>시</m:t>
                              </m:r>
                              <m:r>
                                <a:rPr lang="ko-KR" altLang="en-US" sz="1500" i="1">
                                  <a:latin typeface="+mn-ea"/>
                                </a:rPr>
                                <m:t>간</m:t>
                              </m:r>
                              <m:r>
                                <a:rPr lang="ko-KR" altLang="en-US" sz="1500" i="1">
                                  <a:latin typeface="+mn-ea"/>
                                </a:rPr>
                                <m:t>의</m:t>
                              </m:r>
                              <m:r>
                                <a:rPr lang="en-US" altLang="ko-KR" sz="1500" i="1">
                                  <a:latin typeface="+mn-ea"/>
                                </a:rPr>
                                <m:t> </m:t>
                              </m:r>
                              <m:r>
                                <a:rPr lang="ko-KR" altLang="en-US" sz="1500" i="1">
                                  <a:latin typeface="+mn-ea"/>
                                </a:rPr>
                                <m:t>비</m:t>
                              </m:r>
                              <m:r>
                                <a:rPr lang="ko-KR" altLang="en-US" sz="1500" i="1">
                                  <a:latin typeface="+mn-ea"/>
                                </a:rPr>
                                <m:t>율</m:t>
                              </m:r>
                              <m:r>
                                <a:rPr lang="en-US" altLang="ko-KR" sz="1500" b="0" i="1" smtClean="0">
                                  <a:latin typeface="Cambria Math" panose="02040503050406030204" pitchFamily="18" charset="0"/>
                                </a:rPr>
                                <m:t> (100 →0)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altLang="ko-KR" sz="1500" b="0" dirty="0" smtClean="0">
                  <a:ea typeface="Cambria Math" panose="02040503050406030204" pitchFamily="18" charset="0"/>
                </a:endParaRPr>
              </a:p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1500" b="0" i="0" smtClean="0">
                        <a:latin typeface="+mn-ea"/>
                      </a:rPr>
                      <m:t>p</m:t>
                    </m:r>
                    <m:r>
                      <a:rPr lang="en-US" altLang="ko-KR" sz="1500" b="0" i="0" smtClean="0">
                        <a:latin typeface="+mn-ea"/>
                      </a:rPr>
                      <m:t>&gt;</m:t>
                    </m:r>
                    <m:d>
                      <m:dPr>
                        <m:ctrlPr>
                          <a:rPr lang="en-US" altLang="ko-KR" sz="1500" b="0" smtClean="0">
                            <a:latin typeface="+mn-ea"/>
                          </a:rPr>
                        </m:ctrlPr>
                      </m:dPr>
                      <m:e>
                        <m:r>
                          <a:rPr lang="en-US" altLang="ko-KR" sz="1500" b="0" i="0" smtClean="0">
                            <a:latin typeface="+mn-ea"/>
                          </a:rPr>
                          <m:t>0</m:t>
                        </m:r>
                        <m:r>
                          <a:rPr lang="ko-KR" altLang="en-US" sz="1500" i="0">
                            <a:latin typeface="+mn-ea"/>
                          </a:rPr>
                          <m:t>에</m:t>
                        </m:r>
                        <m:r>
                          <a:rPr lang="ko-KR" altLang="en-US" sz="1500" i="0" smtClean="0">
                            <a:latin typeface="+mn-ea"/>
                          </a:rPr>
                          <m:t>서</m:t>
                        </m:r>
                        <m:r>
                          <a:rPr lang="en-US" altLang="ko-KR" sz="1500" b="0" i="0" smtClean="0">
                            <a:latin typeface="+mn-ea"/>
                          </a:rPr>
                          <m:t> 1 </m:t>
                        </m:r>
                        <m:r>
                          <a:rPr lang="ko-KR" altLang="en-US" sz="1500" i="0">
                            <a:latin typeface="+mn-ea"/>
                          </a:rPr>
                          <m:t>사</m:t>
                        </m:r>
                        <m:r>
                          <a:rPr lang="ko-KR" altLang="en-US" sz="1500" i="0" smtClean="0">
                            <a:latin typeface="+mn-ea"/>
                          </a:rPr>
                          <m:t>이</m:t>
                        </m:r>
                        <m:r>
                          <a:rPr lang="ko-KR" altLang="en-US" sz="1500" i="0">
                            <a:latin typeface="+mn-ea"/>
                          </a:rPr>
                          <m:t>의</m:t>
                        </m:r>
                        <m:r>
                          <a:rPr lang="en-US" altLang="ko-KR" sz="1500" b="0" i="0" smtClean="0">
                            <a:latin typeface="+mn-ea"/>
                          </a:rPr>
                          <m:t> </m:t>
                        </m:r>
                        <m:r>
                          <a:rPr lang="ko-KR" altLang="en-US" sz="1500" i="0">
                            <a:latin typeface="+mn-ea"/>
                          </a:rPr>
                          <m:t>랜</m:t>
                        </m:r>
                        <m:r>
                          <a:rPr lang="ko-KR" altLang="en-US" sz="1500" i="0" smtClean="0">
                            <a:latin typeface="+mn-ea"/>
                          </a:rPr>
                          <m:t>덤</m:t>
                        </m:r>
                        <m:r>
                          <a:rPr lang="en-US" altLang="ko-KR" sz="1500" b="0" i="0" smtClean="0">
                            <a:latin typeface="+mn-ea"/>
                          </a:rPr>
                          <m:t> </m:t>
                        </m:r>
                        <m:r>
                          <a:rPr lang="ko-KR" altLang="en-US" sz="1500" i="0">
                            <a:latin typeface="+mn-ea"/>
                          </a:rPr>
                          <m:t>숫</m:t>
                        </m:r>
                        <m:r>
                          <a:rPr lang="ko-KR" altLang="en-US" sz="1500" i="0" smtClean="0">
                            <a:latin typeface="+mn-ea"/>
                          </a:rPr>
                          <m:t>자</m:t>
                        </m:r>
                      </m:e>
                    </m:d>
                  </m:oMath>
                </a14:m>
                <a:r>
                  <a:rPr lang="ko-KR" altLang="en-US" sz="1500" dirty="0" smtClean="0">
                    <a:latin typeface="+mn-ea"/>
                  </a:rPr>
                  <a:t> 이면 해당 방향으로 이동</a:t>
                </a:r>
                <a:endParaRPr lang="ko-KR" altLang="en-US" sz="1500" dirty="0">
                  <a:latin typeface="+mn-ea"/>
                </a:endParaRPr>
              </a:p>
            </p:txBody>
          </p:sp>
        </mc:Choice>
        <mc:Fallback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6984" y="2984266"/>
                <a:ext cx="7449016" cy="1216487"/>
              </a:xfrm>
              <a:prstGeom prst="rect">
                <a:avLst/>
              </a:prstGeom>
              <a:blipFill>
                <a:blip r:embed="rId3"/>
                <a:stretch>
                  <a:fillRect b="-251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4919117"/>
              </p:ext>
            </p:extLst>
          </p:nvPr>
        </p:nvGraphicFramePr>
        <p:xfrm>
          <a:off x="4127153" y="4534344"/>
          <a:ext cx="6738966" cy="119752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65927">
                  <a:extLst>
                    <a:ext uri="{9D8B030D-6E8A-4147-A177-3AD203B41FA5}">
                      <a16:colId xmlns:a16="http://schemas.microsoft.com/office/drawing/2014/main" val="4225283702"/>
                    </a:ext>
                  </a:extLst>
                </a:gridCol>
                <a:gridCol w="5273039">
                  <a:extLst>
                    <a:ext uri="{9D8B030D-6E8A-4147-A177-3AD203B41FA5}">
                      <a16:colId xmlns:a16="http://schemas.microsoft.com/office/drawing/2014/main" val="599184815"/>
                    </a:ext>
                  </a:extLst>
                </a:gridCol>
              </a:tblGrid>
              <a:tr h="59876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해 감소 방향</a:t>
                      </a:r>
                      <a:endParaRPr lang="ko-KR" altLang="en-US" sz="15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dirty="0" smtClean="0"/>
                        <a:t> p</a:t>
                      </a:r>
                      <a:r>
                        <a:rPr lang="en-US" altLang="ko-KR" sz="1500" baseline="0" dirty="0" smtClean="0"/>
                        <a:t> </a:t>
                      </a:r>
                      <a:r>
                        <a:rPr lang="en-US" altLang="ko-KR" sz="1500" dirty="0" smtClean="0"/>
                        <a:t>&gt; 1</a:t>
                      </a:r>
                      <a:r>
                        <a:rPr lang="ko-KR" altLang="en-US" sz="1500" dirty="0" smtClean="0"/>
                        <a:t>이므로 </a:t>
                      </a:r>
                      <a:r>
                        <a:rPr lang="ko-KR" altLang="en-US" sz="15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반드시 이동</a:t>
                      </a:r>
                      <a:endParaRPr lang="ko-KR" altLang="en-US" sz="15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4182892"/>
                  </a:ext>
                </a:extLst>
              </a:tr>
              <a:tr h="59876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aseline="0" dirty="0" smtClean="0"/>
                        <a:t>해 증가 방향</a:t>
                      </a:r>
                      <a:endParaRPr lang="ko-KR" altLang="en-US" sz="15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5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증가 정도가 작을수록</a:t>
                      </a:r>
                      <a:r>
                        <a:rPr lang="en-US" altLang="ko-KR" sz="15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, </a:t>
                      </a:r>
                      <a:r>
                        <a:rPr lang="ko-KR" altLang="en-US" sz="15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남은 시간이 많을수록 </a:t>
                      </a:r>
                      <a:r>
                        <a:rPr lang="ko-KR" altLang="en-US" sz="1500" dirty="0" smtClean="0"/>
                        <a:t>이동할 확률 높아짐</a:t>
                      </a:r>
                      <a:endParaRPr lang="ko-KR" altLang="en-US" sz="15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338130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06937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EEB6E93-D497-4F2B-BDAA-B3F80C3F7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6F0DE-CAAC-41C7-9292-140F44177C38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B2BDDA1B-4613-4369-A9E0-C9D96487D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41020"/>
            <a:ext cx="10515600" cy="755463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altLang="ko-KR" sz="2800" dirty="0">
                <a:solidFill>
                  <a:srgbClr val="00855B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1. </a:t>
            </a:r>
            <a:r>
              <a:rPr lang="ko-KR" altLang="en-US" sz="2800" dirty="0">
                <a:solidFill>
                  <a:srgbClr val="00855B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입고 확률 예측 모델</a:t>
            </a:r>
            <a:r>
              <a:rPr lang="en-US" altLang="ko-KR" sz="2800" dirty="0">
                <a:solidFill>
                  <a:srgbClr val="00855B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</a:t>
            </a:r>
            <a:endParaRPr lang="ko-KR" altLang="en-US" sz="2800" dirty="0">
              <a:solidFill>
                <a:srgbClr val="00855B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5" name="직사각형 5">
            <a:extLst>
              <a:ext uri="{FF2B5EF4-FFF2-40B4-BE49-F238E27FC236}">
                <a16:creationId xmlns:a16="http://schemas.microsoft.com/office/drawing/2014/main" id="{7F30DD48-E52D-6B6E-DD52-5E668A38E981}"/>
              </a:ext>
            </a:extLst>
          </p:cNvPr>
          <p:cNvSpPr/>
          <p:nvPr/>
        </p:nvSpPr>
        <p:spPr>
          <a:xfrm>
            <a:off x="986875" y="2323826"/>
            <a:ext cx="6334987" cy="11051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/>
            </a:r>
            <a:b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</a:b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/>
            </a:r>
            <a:b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</a:br>
            <a:endParaRPr lang="en-US" altLang="ko-KR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2" name="슬라이드 번호 개체 틀 2">
            <a:extLst>
              <a:ext uri="{FF2B5EF4-FFF2-40B4-BE49-F238E27FC236}">
                <a16:creationId xmlns:a16="http://schemas.microsoft.com/office/drawing/2014/main" id="{832D9917-2D7B-7213-087C-BEE7CD0AFAC1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806F0DE-CAAC-41C7-9292-140F44177C38}" type="slidenum">
              <a:rPr lang="ko-KR" altLang="en-US" smtClean="0"/>
              <a:pPr/>
              <a:t>17</a:t>
            </a:fld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58A0C444-FC2E-4731-A3D6-90A67D04AD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3959" y="3782799"/>
            <a:ext cx="1999015" cy="1545393"/>
          </a:xfrm>
          <a:prstGeom prst="rect">
            <a:avLst/>
          </a:prstGeom>
        </p:spPr>
      </p:pic>
      <p:pic>
        <p:nvPicPr>
          <p:cNvPr id="15" name="Picture 2" descr="네이버 공식 풀필먼트 | 파스토 FASSTO">
            <a:extLst>
              <a:ext uri="{FF2B5EF4-FFF2-40B4-BE49-F238E27FC236}">
                <a16:creationId xmlns:a16="http://schemas.microsoft.com/office/drawing/2014/main" id="{68462E5C-6471-C856-22F0-36F2CA096E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9439" y="2193371"/>
            <a:ext cx="3332903" cy="561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4">
            <a:extLst>
              <a:ext uri="{FF2B5EF4-FFF2-40B4-BE49-F238E27FC236}">
                <a16:creationId xmlns:a16="http://schemas.microsoft.com/office/drawing/2014/main" id="{FA3DAAA5-65E2-4EC8-88C2-0DAD8558CE5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7B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70B1D9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45310AE-B7F3-46EE-8F21-683AFE9062B5}"/>
              </a:ext>
            </a:extLst>
          </p:cNvPr>
          <p:cNvGrpSpPr/>
          <p:nvPr/>
        </p:nvGrpSpPr>
        <p:grpSpPr>
          <a:xfrm>
            <a:off x="4895889" y="2657787"/>
            <a:ext cx="2400222" cy="1542426"/>
            <a:chOff x="4959217" y="2524602"/>
            <a:chExt cx="2400222" cy="1542426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A81424F7-E0BB-4243-A63B-8C59CC2926E1}"/>
                </a:ext>
              </a:extLst>
            </p:cNvPr>
            <p:cNvSpPr txBox="1"/>
            <p:nvPr/>
          </p:nvSpPr>
          <p:spPr>
            <a:xfrm>
              <a:off x="5762415" y="2524602"/>
              <a:ext cx="667170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0" b="1" dirty="0">
                  <a:solidFill>
                    <a:schemeClr val="bg1"/>
                  </a:solidFill>
                </a:rPr>
                <a:t>3</a:t>
              </a:r>
              <a:endParaRPr lang="ko-KR" altLang="en-US" sz="6000" b="1" dirty="0">
                <a:solidFill>
                  <a:schemeClr val="bg1"/>
                </a:solidFill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97E8025-DE1D-402C-8B93-9DD95DA9CB0C}"/>
                </a:ext>
              </a:extLst>
            </p:cNvPr>
            <p:cNvSpPr/>
            <p:nvPr/>
          </p:nvSpPr>
          <p:spPr>
            <a:xfrm>
              <a:off x="5271807" y="3651530"/>
              <a:ext cx="1723549" cy="4154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2100" dirty="0" smtClean="0"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알고리즘 평가</a:t>
              </a:r>
              <a:endParaRPr lang="ko-KR" altLang="en-US" sz="21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endParaRP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3CB14FB-9910-476F-AC75-E0F8408043EE}"/>
                </a:ext>
              </a:extLst>
            </p:cNvPr>
            <p:cNvCxnSpPr/>
            <p:nvPr/>
          </p:nvCxnSpPr>
          <p:spPr>
            <a:xfrm>
              <a:off x="4959217" y="3526645"/>
              <a:ext cx="2400222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25252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/>
          <p:nvPr/>
        </p:nvSpPr>
        <p:spPr>
          <a:xfrm>
            <a:off x="696000" y="1394278"/>
            <a:ext cx="10800000" cy="72000"/>
          </a:xfrm>
          <a:prstGeom prst="rect">
            <a:avLst/>
          </a:prstGeom>
          <a:solidFill>
            <a:srgbClr val="007BC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4668F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18</a:t>
            </a:fld>
            <a:endParaRPr/>
          </a:p>
        </p:txBody>
      </p:sp>
      <p:sp>
        <p:nvSpPr>
          <p:cNvPr id="90" name="Google Shape;90;p1"/>
          <p:cNvSpPr txBox="1">
            <a:spLocks noGrp="1"/>
          </p:cNvSpPr>
          <p:nvPr>
            <p:ph type="title"/>
          </p:nvPr>
        </p:nvSpPr>
        <p:spPr>
          <a:xfrm>
            <a:off x="838200" y="512598"/>
            <a:ext cx="10515600" cy="75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ko-KR" altLang="en-US" sz="28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/>
                <a:sym typeface="Arial"/>
              </a:rPr>
              <a:t>알고리즘 성능 평가</a:t>
            </a:r>
            <a:endParaRPr sz="2400" dirty="0">
              <a:latin typeface="나눔스퀘어OTF Bold" panose="020B0600000101010101" pitchFamily="34" charset="-127"/>
              <a:ea typeface="나눔스퀘어OTF Bold" panose="020B0600000101010101" pitchFamily="34" charset="-127"/>
              <a:cs typeface="Arial"/>
              <a:sym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A9995B-C624-4DB2-EA83-4EF06D97EB35}"/>
              </a:ext>
            </a:extLst>
          </p:cNvPr>
          <p:cNvSpPr txBox="1"/>
          <p:nvPr/>
        </p:nvSpPr>
        <p:spPr>
          <a:xfrm>
            <a:off x="838200" y="1808376"/>
            <a:ext cx="40607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b="1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예선 결과</a:t>
            </a:r>
            <a:r>
              <a:rPr kumimoji="1" lang="en-US" altLang="ko-Kore-KR" b="1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 (</a:t>
            </a:r>
            <a:r>
              <a:rPr kumimoji="1" lang="ko-Kore-KR" altLang="en-US" b="1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주문 </a:t>
            </a:r>
            <a:r>
              <a:rPr kumimoji="1" lang="en-US" altLang="ko-KR" b="1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8,517</a:t>
            </a:r>
            <a:r>
              <a:rPr kumimoji="1" lang="ko-Kore-KR" altLang="en-US" b="1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개</a:t>
            </a:r>
            <a:r>
              <a:rPr kumimoji="1" lang="en-US" altLang="ko-Kore-KR" b="1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, </a:t>
            </a:r>
            <a:r>
              <a:rPr kumimoji="1" lang="ko-Kore-KR" altLang="en-US" b="1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차량 </a:t>
            </a:r>
            <a:r>
              <a:rPr kumimoji="1" lang="en-US" altLang="ko-KR" b="1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3,450</a:t>
            </a:r>
            <a:r>
              <a:rPr kumimoji="1" lang="ko-Kore-KR" altLang="en-US" b="1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대</a:t>
            </a:r>
            <a:r>
              <a:rPr kumimoji="1" lang="en-US" altLang="ko-Kore-KR" b="1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)</a:t>
            </a:r>
            <a:endParaRPr kumimoji="1" lang="ko-Kore-KR" altLang="en-US" b="1" dirty="0"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graphicFrame>
        <p:nvGraphicFramePr>
          <p:cNvPr id="6" name="Table 11">
            <a:extLst>
              <a:ext uri="{FF2B5EF4-FFF2-40B4-BE49-F238E27FC236}">
                <a16:creationId xmlns:a16="http://schemas.microsoft.com/office/drawing/2014/main" id="{C5CEE935-4FE8-EF51-F9A7-BC83309551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8782915"/>
              </p:ext>
            </p:extLst>
          </p:nvPr>
        </p:nvGraphicFramePr>
        <p:xfrm>
          <a:off x="5310909" y="3039570"/>
          <a:ext cx="4563665" cy="89863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12956">
                  <a:extLst>
                    <a:ext uri="{9D8B030D-6E8A-4147-A177-3AD203B41FA5}">
                      <a16:colId xmlns:a16="http://schemas.microsoft.com/office/drawing/2014/main" val="3224723908"/>
                    </a:ext>
                  </a:extLst>
                </a:gridCol>
                <a:gridCol w="992859">
                  <a:extLst>
                    <a:ext uri="{9D8B030D-6E8A-4147-A177-3AD203B41FA5}">
                      <a16:colId xmlns:a16="http://schemas.microsoft.com/office/drawing/2014/main" val="1662689555"/>
                    </a:ext>
                  </a:extLst>
                </a:gridCol>
                <a:gridCol w="1166288">
                  <a:extLst>
                    <a:ext uri="{9D8B030D-6E8A-4147-A177-3AD203B41FA5}">
                      <a16:colId xmlns:a16="http://schemas.microsoft.com/office/drawing/2014/main" val="2352314021"/>
                    </a:ext>
                  </a:extLst>
                </a:gridCol>
                <a:gridCol w="1391562">
                  <a:extLst>
                    <a:ext uri="{9D8B030D-6E8A-4147-A177-3AD203B41FA5}">
                      <a16:colId xmlns:a16="http://schemas.microsoft.com/office/drawing/2014/main" val="607747251"/>
                    </a:ext>
                  </a:extLst>
                </a:gridCol>
              </a:tblGrid>
              <a:tr h="4493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/>
                        <a:t>미배송</a:t>
                      </a:r>
                      <a:endParaRPr lang="en-US" altLang="ko-KR" sz="1400" dirty="0"/>
                    </a:p>
                  </a:txBody>
                  <a:tcPr anchor="ctr">
                    <a:solidFill>
                      <a:srgbClr val="75BF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제약 위반</a:t>
                      </a:r>
                    </a:p>
                  </a:txBody>
                  <a:tcPr anchor="ctr">
                    <a:solidFill>
                      <a:srgbClr val="75BF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사용 차량 수</a:t>
                      </a:r>
                    </a:p>
                  </a:txBody>
                  <a:tcPr anchor="ctr">
                    <a:solidFill>
                      <a:srgbClr val="75BF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총 운영비용</a:t>
                      </a:r>
                    </a:p>
                  </a:txBody>
                  <a:tcPr anchor="ctr">
                    <a:solidFill>
                      <a:srgbClr val="75BF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2830706"/>
                  </a:ext>
                </a:extLst>
              </a:tr>
              <a:tr h="4493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2,264</a:t>
                      </a:r>
                      <a:endParaRPr lang="ko-Kore-KR" sz="18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altLang="ko-Kore-KR" sz="140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1,973,772</a:t>
                      </a:r>
                      <a:endParaRPr lang="ko-Kore-KR" sz="18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203964510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7B5125E2-A991-1607-0350-2587DDC5560F}"/>
              </a:ext>
            </a:extLst>
          </p:cNvPr>
          <p:cNvSpPr/>
          <p:nvPr/>
        </p:nvSpPr>
        <p:spPr>
          <a:xfrm>
            <a:off x="2959613" y="3039571"/>
            <a:ext cx="1898803" cy="898633"/>
          </a:xfrm>
          <a:prstGeom prst="rect">
            <a:avLst/>
          </a:prstGeom>
          <a:solidFill>
            <a:srgbClr val="75BFE9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sz="1500" b="1" dirty="0">
                <a:solidFill>
                  <a:schemeClr val="tx1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Initial Solution</a:t>
            </a:r>
            <a:endParaRPr lang="ko-KR" altLang="en-US" sz="1500" b="1" dirty="0">
              <a:solidFill>
                <a:schemeClr val="tx1"/>
              </a:solidFill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graphicFrame>
        <p:nvGraphicFramePr>
          <p:cNvPr id="8" name="Table 11">
            <a:extLst>
              <a:ext uri="{FF2B5EF4-FFF2-40B4-BE49-F238E27FC236}">
                <a16:creationId xmlns:a16="http://schemas.microsoft.com/office/drawing/2014/main" id="{3A4040FE-187B-34C3-3980-9BFD2EB920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1535184"/>
              </p:ext>
            </p:extLst>
          </p:nvPr>
        </p:nvGraphicFramePr>
        <p:xfrm>
          <a:off x="5310909" y="4527516"/>
          <a:ext cx="4563665" cy="89863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12956">
                  <a:extLst>
                    <a:ext uri="{9D8B030D-6E8A-4147-A177-3AD203B41FA5}">
                      <a16:colId xmlns:a16="http://schemas.microsoft.com/office/drawing/2014/main" val="3224723908"/>
                    </a:ext>
                  </a:extLst>
                </a:gridCol>
                <a:gridCol w="992859">
                  <a:extLst>
                    <a:ext uri="{9D8B030D-6E8A-4147-A177-3AD203B41FA5}">
                      <a16:colId xmlns:a16="http://schemas.microsoft.com/office/drawing/2014/main" val="1662689555"/>
                    </a:ext>
                  </a:extLst>
                </a:gridCol>
                <a:gridCol w="1166288">
                  <a:extLst>
                    <a:ext uri="{9D8B030D-6E8A-4147-A177-3AD203B41FA5}">
                      <a16:colId xmlns:a16="http://schemas.microsoft.com/office/drawing/2014/main" val="2352314021"/>
                    </a:ext>
                  </a:extLst>
                </a:gridCol>
                <a:gridCol w="1391562">
                  <a:extLst>
                    <a:ext uri="{9D8B030D-6E8A-4147-A177-3AD203B41FA5}">
                      <a16:colId xmlns:a16="http://schemas.microsoft.com/office/drawing/2014/main" val="607747251"/>
                    </a:ext>
                  </a:extLst>
                </a:gridCol>
              </a:tblGrid>
              <a:tr h="4493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/>
                        <a:t>미배송</a:t>
                      </a:r>
                      <a:endParaRPr lang="en-US" altLang="ko-KR" sz="1400" dirty="0"/>
                    </a:p>
                  </a:txBody>
                  <a:tcPr anchor="ctr">
                    <a:solidFill>
                      <a:srgbClr val="75BF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제약 위반</a:t>
                      </a:r>
                    </a:p>
                  </a:txBody>
                  <a:tcPr anchor="ctr">
                    <a:solidFill>
                      <a:srgbClr val="75BF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사용 차량 수</a:t>
                      </a:r>
                    </a:p>
                  </a:txBody>
                  <a:tcPr anchor="ctr">
                    <a:solidFill>
                      <a:srgbClr val="75BF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총 운영비용</a:t>
                      </a:r>
                    </a:p>
                  </a:txBody>
                  <a:tcPr anchor="ctr">
                    <a:solidFill>
                      <a:srgbClr val="75BF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2830706"/>
                  </a:ext>
                </a:extLst>
              </a:tr>
              <a:tr h="4493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altLang="ko-Kore-KR" sz="140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1,835</a:t>
                      </a:r>
                      <a:endParaRPr lang="ko-Kore-KR" sz="18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altLang="ko-Kore-KR" sz="140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1,732,814</a:t>
                      </a:r>
                      <a:endParaRPr lang="ko-Kore-KR" sz="18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203964510"/>
                  </a:ext>
                </a:extLst>
              </a:tr>
            </a:tbl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7778D73D-D5E7-216C-832A-BADE96C5EC7E}"/>
              </a:ext>
            </a:extLst>
          </p:cNvPr>
          <p:cNvSpPr/>
          <p:nvPr/>
        </p:nvSpPr>
        <p:spPr>
          <a:xfrm>
            <a:off x="2959613" y="4527518"/>
            <a:ext cx="1898803" cy="898633"/>
          </a:xfrm>
          <a:prstGeom prst="rect">
            <a:avLst/>
          </a:prstGeom>
          <a:solidFill>
            <a:srgbClr val="75BFE9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sz="1500" b="1" dirty="0">
                <a:solidFill>
                  <a:schemeClr val="tx1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Solver </a:t>
            </a:r>
            <a:r>
              <a:rPr lang="ko-KR" altLang="en-US" sz="1500" b="1" dirty="0">
                <a:solidFill>
                  <a:schemeClr val="tx1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진행 후</a:t>
            </a:r>
          </a:p>
        </p:txBody>
      </p:sp>
    </p:spTree>
    <p:extLst>
      <p:ext uri="{BB962C8B-B14F-4D97-AF65-F5344CB8AC3E}">
        <p14:creationId xmlns:p14="http://schemas.microsoft.com/office/powerpoint/2010/main" val="2317146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/>
          <p:cNvSpPr/>
          <p:nvPr/>
        </p:nvSpPr>
        <p:spPr>
          <a:xfrm>
            <a:off x="6731000" y="4364048"/>
            <a:ext cx="1879600" cy="2014898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4345940" y="4364048"/>
            <a:ext cx="1701800" cy="2014898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1960880" y="4364048"/>
            <a:ext cx="1701800" cy="2014898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Google Shape;88;p1"/>
          <p:cNvSpPr/>
          <p:nvPr/>
        </p:nvSpPr>
        <p:spPr>
          <a:xfrm>
            <a:off x="696000" y="1394278"/>
            <a:ext cx="10800000" cy="72000"/>
          </a:xfrm>
          <a:prstGeom prst="rect">
            <a:avLst/>
          </a:prstGeom>
          <a:solidFill>
            <a:srgbClr val="007BC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4668F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19</a:t>
            </a:fld>
            <a:endParaRPr dirty="0"/>
          </a:p>
        </p:txBody>
      </p:sp>
      <p:sp>
        <p:nvSpPr>
          <p:cNvPr id="90" name="Google Shape;90;p1"/>
          <p:cNvSpPr txBox="1">
            <a:spLocks noGrp="1"/>
          </p:cNvSpPr>
          <p:nvPr>
            <p:ph type="title"/>
          </p:nvPr>
        </p:nvSpPr>
        <p:spPr>
          <a:xfrm>
            <a:off x="838200" y="512598"/>
            <a:ext cx="10515600" cy="75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ko-KR" altLang="en-US" sz="28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/>
                <a:sym typeface="Arial"/>
              </a:rPr>
              <a:t>알고리즘 </a:t>
            </a:r>
            <a:r>
              <a:rPr lang="ko-KR" altLang="en-US" sz="28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/>
                <a:sym typeface="Arial"/>
              </a:rPr>
              <a:t>특징</a:t>
            </a:r>
            <a:endParaRPr sz="2400" dirty="0">
              <a:latin typeface="나눔스퀘어OTF Bold" panose="020B0600000101010101" pitchFamily="34" charset="-127"/>
              <a:ea typeface="나눔스퀘어OTF Bold" panose="020B0600000101010101" pitchFamily="34" charset="-127"/>
              <a:cs typeface="Arial"/>
              <a:sym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A9995B-C624-4DB2-EA83-4EF06D97EB35}"/>
              </a:ext>
            </a:extLst>
          </p:cNvPr>
          <p:cNvSpPr txBox="1"/>
          <p:nvPr/>
        </p:nvSpPr>
        <p:spPr>
          <a:xfrm>
            <a:off x="838200" y="1808376"/>
            <a:ext cx="3748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 smtClean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장점 </a:t>
            </a:r>
            <a:r>
              <a:rPr kumimoji="1" lang="en-US" altLang="ko-KR" b="1" dirty="0" smtClean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1 ) </a:t>
            </a:r>
            <a:r>
              <a:rPr kumimoji="1" lang="ko-KR" altLang="en-US" b="1" dirty="0" smtClean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코드 최적화로 빠른 실행 시간</a:t>
            </a:r>
            <a:endParaRPr kumimoji="1" lang="ko-Kore-KR" altLang="en-US" b="1" dirty="0"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6030741"/>
              </p:ext>
            </p:extLst>
          </p:nvPr>
        </p:nvGraphicFramePr>
        <p:xfrm>
          <a:off x="838200" y="2519806"/>
          <a:ext cx="10515600" cy="113618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956560">
                  <a:extLst>
                    <a:ext uri="{9D8B030D-6E8A-4147-A177-3AD203B41FA5}">
                      <a16:colId xmlns:a16="http://schemas.microsoft.com/office/drawing/2014/main" val="1413284291"/>
                    </a:ext>
                  </a:extLst>
                </a:gridCol>
                <a:gridCol w="7559040">
                  <a:extLst>
                    <a:ext uri="{9D8B030D-6E8A-4147-A177-3AD203B41FA5}">
                      <a16:colId xmlns:a16="http://schemas.microsoft.com/office/drawing/2014/main" val="459239814"/>
                    </a:ext>
                  </a:extLst>
                </a:gridCol>
              </a:tblGrid>
              <a:tr h="1136185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500" dirty="0" smtClean="0"/>
                        <a:t> </a:t>
                      </a:r>
                      <a:r>
                        <a:rPr lang="ko-KR" altLang="en-US" sz="15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객체 공유 및 </a:t>
                      </a:r>
                      <a:r>
                        <a:rPr lang="en-US" altLang="ko-KR" sz="15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reference</a:t>
                      </a:r>
                      <a:r>
                        <a:rPr lang="ko-KR" altLang="en-US" sz="15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만 변경</a:t>
                      </a:r>
                      <a:endParaRPr lang="ko-KR" altLang="en-US" sz="15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500" dirty="0" smtClean="0">
                          <a:latin typeface="+mn-ea"/>
                        </a:rPr>
                        <a:t>〮  객체의 단계를 </a:t>
                      </a:r>
                      <a:r>
                        <a:rPr lang="ko-KR" altLang="en-US" sz="1500" dirty="0" smtClean="0">
                          <a:latin typeface="+mn-ea"/>
                        </a:rPr>
                        <a:t>구분하고 </a:t>
                      </a:r>
                      <a:r>
                        <a:rPr lang="en-US" altLang="ko-KR" sz="1500" dirty="0" smtClean="0">
                          <a:latin typeface="+mn-ea"/>
                        </a:rPr>
                        <a:t>reference</a:t>
                      </a:r>
                      <a:r>
                        <a:rPr lang="ko-KR" altLang="en-US" sz="1500" dirty="0" smtClean="0">
                          <a:latin typeface="+mn-ea"/>
                        </a:rPr>
                        <a:t>만 변경하며 활용</a:t>
                      </a:r>
                      <a:r>
                        <a:rPr lang="en-US" altLang="ko-KR" sz="1500" dirty="0" smtClean="0">
                          <a:latin typeface="+mn-ea"/>
                        </a:rPr>
                        <a:t/>
                      </a:r>
                      <a:br>
                        <a:rPr lang="en-US" altLang="ko-KR" sz="1500" dirty="0" smtClean="0">
                          <a:latin typeface="+mn-ea"/>
                        </a:rPr>
                      </a:br>
                      <a:r>
                        <a:rPr lang="en-US" altLang="ko-KR" sz="1500" dirty="0" smtClean="0">
                          <a:latin typeface="+mn-ea"/>
                        </a:rPr>
                        <a:t>   ( </a:t>
                      </a:r>
                      <a:r>
                        <a:rPr lang="ko-KR" altLang="en-US" sz="1500" dirty="0" smtClean="0">
                          <a:latin typeface="+mn-ea"/>
                        </a:rPr>
                        <a:t>배치 내에서 정적인 객체</a:t>
                      </a:r>
                      <a:r>
                        <a:rPr lang="en-US" altLang="ko-KR" sz="1500" baseline="0" dirty="0" smtClean="0">
                          <a:latin typeface="+mn-ea"/>
                        </a:rPr>
                        <a:t> | </a:t>
                      </a:r>
                      <a:r>
                        <a:rPr lang="ko-KR" altLang="en-US" sz="1500" baseline="0" dirty="0" smtClean="0">
                          <a:latin typeface="+mn-ea"/>
                        </a:rPr>
                        <a:t>초기해 탐색에 활용되는 객체 </a:t>
                      </a:r>
                      <a:r>
                        <a:rPr lang="en-US" altLang="ko-KR" sz="1500" baseline="0" dirty="0" smtClean="0">
                          <a:latin typeface="+mn-ea"/>
                        </a:rPr>
                        <a:t>| </a:t>
                      </a:r>
                      <a:r>
                        <a:rPr lang="ko-KR" altLang="en-US" sz="1500" baseline="0" dirty="0" smtClean="0">
                          <a:latin typeface="+mn-ea"/>
                        </a:rPr>
                        <a:t>이웃해 탐색에 활용되는 객체</a:t>
                      </a:r>
                      <a:r>
                        <a:rPr lang="en-US" altLang="ko-KR" sz="1500" dirty="0" smtClean="0">
                          <a:latin typeface="+mn-ea"/>
                        </a:rPr>
                        <a:t>)</a:t>
                      </a:r>
                      <a:endParaRPr lang="ko-KR" altLang="en-US" sz="15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28509000"/>
                  </a:ext>
                </a:extLst>
              </a:tr>
            </a:tbl>
          </a:graphicData>
        </a:graphic>
      </p:graphicFrame>
      <p:sp>
        <p:nvSpPr>
          <p:cNvPr id="3" name="모서리가 둥근 직사각형 2"/>
          <p:cNvSpPr/>
          <p:nvPr/>
        </p:nvSpPr>
        <p:spPr>
          <a:xfrm>
            <a:off x="2156460" y="4494792"/>
            <a:ext cx="1310640" cy="411480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 smtClean="0">
                <a:solidFill>
                  <a:schemeClr val="tx1"/>
                </a:solidFill>
              </a:rPr>
              <a:t>Order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2156460" y="5166961"/>
            <a:ext cx="1310640" cy="411480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 smtClean="0">
                <a:solidFill>
                  <a:schemeClr val="tx1"/>
                </a:solidFill>
              </a:rPr>
              <a:t>Vehicle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2156460" y="5839130"/>
            <a:ext cx="1310640" cy="411480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 smtClean="0">
                <a:solidFill>
                  <a:schemeClr val="tx1"/>
                </a:solidFill>
              </a:rPr>
              <a:t>Graph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4472940" y="4494792"/>
            <a:ext cx="1447800" cy="411480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 err="1" smtClean="0">
                <a:solidFill>
                  <a:schemeClr val="tx1"/>
                </a:solidFill>
              </a:rPr>
              <a:t>Order_helper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4472940" y="5166961"/>
            <a:ext cx="1447800" cy="411480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 err="1" smtClean="0">
                <a:solidFill>
                  <a:schemeClr val="tx1"/>
                </a:solidFill>
              </a:rPr>
              <a:t>Veh_helper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6926580" y="5166961"/>
            <a:ext cx="1447800" cy="411480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 err="1" smtClean="0">
                <a:solidFill>
                  <a:schemeClr val="tx1"/>
                </a:solidFill>
              </a:rPr>
              <a:t>Veh_Alloc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9380220" y="5166961"/>
            <a:ext cx="1447800" cy="411480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 smtClean="0">
                <a:solidFill>
                  <a:schemeClr val="tx1"/>
                </a:solidFill>
              </a:rPr>
              <a:t>Solution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960880" y="3900432"/>
            <a:ext cx="1701800" cy="335280"/>
          </a:xfrm>
          <a:prstGeom prst="rect">
            <a:avLst/>
          </a:prstGeom>
          <a:solidFill>
            <a:srgbClr val="007BC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 smtClean="0"/>
              <a:t>배치 내에서 </a:t>
            </a:r>
            <a:r>
              <a:rPr lang="en-US" altLang="ko-KR" sz="1500" dirty="0" smtClean="0"/>
              <a:t>static</a:t>
            </a:r>
            <a:endParaRPr lang="ko-KR" altLang="en-US" sz="1500" dirty="0"/>
          </a:p>
        </p:txBody>
      </p:sp>
      <p:sp>
        <p:nvSpPr>
          <p:cNvPr id="15" name="직사각형 14"/>
          <p:cNvSpPr/>
          <p:nvPr/>
        </p:nvSpPr>
        <p:spPr>
          <a:xfrm>
            <a:off x="4345940" y="3900432"/>
            <a:ext cx="1701800" cy="335280"/>
          </a:xfrm>
          <a:prstGeom prst="rect">
            <a:avLst/>
          </a:prstGeom>
          <a:solidFill>
            <a:srgbClr val="007BC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 smtClean="0"/>
              <a:t>초기해 탐색에 활용</a:t>
            </a:r>
            <a:endParaRPr lang="ko-KR" altLang="en-US" sz="1500" dirty="0"/>
          </a:p>
        </p:txBody>
      </p:sp>
      <p:sp>
        <p:nvSpPr>
          <p:cNvPr id="16" name="직사각형 15"/>
          <p:cNvSpPr/>
          <p:nvPr/>
        </p:nvSpPr>
        <p:spPr>
          <a:xfrm>
            <a:off x="6690360" y="3900432"/>
            <a:ext cx="1920240" cy="335280"/>
          </a:xfrm>
          <a:prstGeom prst="rect">
            <a:avLst/>
          </a:prstGeom>
          <a:solidFill>
            <a:srgbClr val="007BC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/>
              <a:t>개선 알고리즘에 </a:t>
            </a:r>
            <a:r>
              <a:rPr lang="ko-KR" altLang="en-US" sz="1500" dirty="0" smtClean="0"/>
              <a:t>활용</a:t>
            </a:r>
            <a:endParaRPr lang="ko-KR" altLang="en-US" sz="1500" dirty="0"/>
          </a:p>
        </p:txBody>
      </p:sp>
      <p:cxnSp>
        <p:nvCxnSpPr>
          <p:cNvPr id="7" name="직선 화살표 연결선 6"/>
          <p:cNvCxnSpPr>
            <a:stCxn id="3" idx="3"/>
            <a:endCxn id="10" idx="1"/>
          </p:cNvCxnSpPr>
          <p:nvPr/>
        </p:nvCxnSpPr>
        <p:spPr>
          <a:xfrm>
            <a:off x="3467100" y="4700532"/>
            <a:ext cx="1005840" cy="0"/>
          </a:xfrm>
          <a:prstGeom prst="straightConnector1">
            <a:avLst/>
          </a:prstGeom>
          <a:ln w="19050">
            <a:solidFill>
              <a:srgbClr val="9A9B9D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/>
          <p:nvPr/>
        </p:nvCxnSpPr>
        <p:spPr>
          <a:xfrm>
            <a:off x="3467100" y="5370161"/>
            <a:ext cx="1005840" cy="0"/>
          </a:xfrm>
          <a:prstGeom prst="straightConnector1">
            <a:avLst/>
          </a:prstGeom>
          <a:ln w="19050">
            <a:solidFill>
              <a:srgbClr val="9A9B9D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/>
          <p:nvPr/>
        </p:nvCxnSpPr>
        <p:spPr>
          <a:xfrm>
            <a:off x="5920740" y="5370161"/>
            <a:ext cx="1005840" cy="0"/>
          </a:xfrm>
          <a:prstGeom prst="straightConnector1">
            <a:avLst/>
          </a:prstGeom>
          <a:ln w="19050">
            <a:solidFill>
              <a:srgbClr val="9A9B9D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/>
          <p:nvPr/>
        </p:nvCxnSpPr>
        <p:spPr>
          <a:xfrm>
            <a:off x="8374380" y="5370161"/>
            <a:ext cx="1005840" cy="0"/>
          </a:xfrm>
          <a:prstGeom prst="straightConnector1">
            <a:avLst/>
          </a:prstGeom>
          <a:ln w="19050">
            <a:solidFill>
              <a:srgbClr val="9A9B9D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꺾인 연결선 16"/>
          <p:cNvCxnSpPr>
            <a:stCxn id="10" idx="3"/>
            <a:endCxn id="13" idx="0"/>
          </p:cNvCxnSpPr>
          <p:nvPr/>
        </p:nvCxnSpPr>
        <p:spPr>
          <a:xfrm>
            <a:off x="5920740" y="4700532"/>
            <a:ext cx="4183380" cy="466429"/>
          </a:xfrm>
          <a:prstGeom prst="bentConnector2">
            <a:avLst/>
          </a:prstGeom>
          <a:ln w="19050">
            <a:solidFill>
              <a:srgbClr val="9A9B9D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꺾인 연결선 23"/>
          <p:cNvCxnSpPr>
            <a:stCxn id="9" idx="3"/>
            <a:endCxn id="13" idx="2"/>
          </p:cNvCxnSpPr>
          <p:nvPr/>
        </p:nvCxnSpPr>
        <p:spPr>
          <a:xfrm flipV="1">
            <a:off x="3467100" y="5578441"/>
            <a:ext cx="6637020" cy="466429"/>
          </a:xfrm>
          <a:prstGeom prst="bentConnector2">
            <a:avLst/>
          </a:prstGeom>
          <a:ln w="19050">
            <a:solidFill>
              <a:srgbClr val="9A9B9D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90446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EEB6E93-D497-4F2B-BDAA-B3F80C3F7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6F0DE-CAAC-41C7-9292-140F44177C38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B2BDDA1B-4613-4369-A9E0-C9D96487D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41020"/>
            <a:ext cx="10515600" cy="755463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altLang="ko-KR" sz="2800" dirty="0">
                <a:solidFill>
                  <a:srgbClr val="00855B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1. </a:t>
            </a:r>
            <a:r>
              <a:rPr lang="ko-KR" altLang="en-US" sz="2800" dirty="0">
                <a:solidFill>
                  <a:srgbClr val="00855B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입고 확률 예측 모델</a:t>
            </a:r>
            <a:r>
              <a:rPr lang="en-US" altLang="ko-KR" sz="2800" dirty="0">
                <a:solidFill>
                  <a:srgbClr val="00855B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</a:t>
            </a:r>
            <a:endParaRPr lang="ko-KR" altLang="en-US" sz="2800" dirty="0">
              <a:solidFill>
                <a:srgbClr val="00855B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5" name="직사각형 5">
            <a:extLst>
              <a:ext uri="{FF2B5EF4-FFF2-40B4-BE49-F238E27FC236}">
                <a16:creationId xmlns:a16="http://schemas.microsoft.com/office/drawing/2014/main" id="{7F30DD48-E52D-6B6E-DD52-5E668A38E981}"/>
              </a:ext>
            </a:extLst>
          </p:cNvPr>
          <p:cNvSpPr/>
          <p:nvPr/>
        </p:nvSpPr>
        <p:spPr>
          <a:xfrm>
            <a:off x="986875" y="2323826"/>
            <a:ext cx="6334987" cy="11051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/>
            </a:r>
            <a:b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</a:b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/>
            </a:r>
            <a:b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</a:br>
            <a:endParaRPr lang="en-US" altLang="ko-KR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2" name="슬라이드 번호 개체 틀 2">
            <a:extLst>
              <a:ext uri="{FF2B5EF4-FFF2-40B4-BE49-F238E27FC236}">
                <a16:creationId xmlns:a16="http://schemas.microsoft.com/office/drawing/2014/main" id="{832D9917-2D7B-7213-087C-BEE7CD0AFAC1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806F0DE-CAAC-41C7-9292-140F44177C38}" type="slidenum">
              <a:rPr lang="ko-KR" altLang="en-US" smtClean="0"/>
              <a:pPr/>
              <a:t>2</a:t>
            </a:fld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58A0C444-FC2E-4731-A3D6-90A67D04AD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3959" y="3782799"/>
            <a:ext cx="1999015" cy="1545393"/>
          </a:xfrm>
          <a:prstGeom prst="rect">
            <a:avLst/>
          </a:prstGeom>
        </p:spPr>
      </p:pic>
      <p:pic>
        <p:nvPicPr>
          <p:cNvPr id="15" name="Picture 2" descr="네이버 공식 풀필먼트 | 파스토 FASSTO">
            <a:extLst>
              <a:ext uri="{FF2B5EF4-FFF2-40B4-BE49-F238E27FC236}">
                <a16:creationId xmlns:a16="http://schemas.microsoft.com/office/drawing/2014/main" id="{68462E5C-6471-C856-22F0-36F2CA096E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9439" y="2193371"/>
            <a:ext cx="3332903" cy="561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4">
            <a:extLst>
              <a:ext uri="{FF2B5EF4-FFF2-40B4-BE49-F238E27FC236}">
                <a16:creationId xmlns:a16="http://schemas.microsoft.com/office/drawing/2014/main" id="{FA3DAAA5-65E2-4EC8-88C2-0DAD8558CE5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7B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70B1D9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45310AE-B7F3-46EE-8F21-683AFE9062B5}"/>
              </a:ext>
            </a:extLst>
          </p:cNvPr>
          <p:cNvGrpSpPr/>
          <p:nvPr/>
        </p:nvGrpSpPr>
        <p:grpSpPr>
          <a:xfrm>
            <a:off x="4895889" y="2657787"/>
            <a:ext cx="2400222" cy="1542426"/>
            <a:chOff x="4959217" y="2524602"/>
            <a:chExt cx="2400222" cy="1542426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A81424F7-E0BB-4243-A63B-8C59CC2926E1}"/>
                </a:ext>
              </a:extLst>
            </p:cNvPr>
            <p:cNvSpPr txBox="1"/>
            <p:nvPr/>
          </p:nvSpPr>
          <p:spPr>
            <a:xfrm>
              <a:off x="5762415" y="2524602"/>
              <a:ext cx="667170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0" b="1" dirty="0">
                  <a:solidFill>
                    <a:schemeClr val="bg1"/>
                  </a:solidFill>
                </a:rPr>
                <a:t>1</a:t>
              </a:r>
              <a:endParaRPr lang="ko-KR" altLang="en-US" sz="6000" b="1" dirty="0">
                <a:solidFill>
                  <a:schemeClr val="bg1"/>
                </a:solidFill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97E8025-DE1D-402C-8B93-9DD95DA9CB0C}"/>
                </a:ext>
              </a:extLst>
            </p:cNvPr>
            <p:cNvSpPr/>
            <p:nvPr/>
          </p:nvSpPr>
          <p:spPr>
            <a:xfrm>
              <a:off x="5517062" y="3651530"/>
              <a:ext cx="1233031" cy="4154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2100" dirty="0" smtClean="0"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문제 정의</a:t>
              </a:r>
              <a:endParaRPr lang="ko-KR" altLang="en-US" sz="21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endParaRP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3CB14FB-9910-476F-AC75-E0F8408043EE}"/>
                </a:ext>
              </a:extLst>
            </p:cNvPr>
            <p:cNvCxnSpPr/>
            <p:nvPr/>
          </p:nvCxnSpPr>
          <p:spPr>
            <a:xfrm>
              <a:off x="4959217" y="3526645"/>
              <a:ext cx="2400222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92979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/>
          <p:nvPr/>
        </p:nvSpPr>
        <p:spPr>
          <a:xfrm>
            <a:off x="696000" y="1394278"/>
            <a:ext cx="10800000" cy="72000"/>
          </a:xfrm>
          <a:prstGeom prst="rect">
            <a:avLst/>
          </a:prstGeom>
          <a:solidFill>
            <a:srgbClr val="007BC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4668F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20</a:t>
            </a:fld>
            <a:endParaRPr dirty="0"/>
          </a:p>
        </p:txBody>
      </p:sp>
      <p:sp>
        <p:nvSpPr>
          <p:cNvPr id="90" name="Google Shape;90;p1"/>
          <p:cNvSpPr txBox="1">
            <a:spLocks noGrp="1"/>
          </p:cNvSpPr>
          <p:nvPr>
            <p:ph type="title"/>
          </p:nvPr>
        </p:nvSpPr>
        <p:spPr>
          <a:xfrm>
            <a:off x="838200" y="512598"/>
            <a:ext cx="10515600" cy="75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ko-KR" altLang="en-US" sz="28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/>
                <a:sym typeface="Arial"/>
              </a:rPr>
              <a:t>알고리즘 </a:t>
            </a:r>
            <a:r>
              <a:rPr lang="ko-KR" altLang="en-US" sz="28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/>
                <a:sym typeface="Arial"/>
              </a:rPr>
              <a:t>특징</a:t>
            </a:r>
            <a:endParaRPr sz="2400" dirty="0">
              <a:latin typeface="나눔스퀘어OTF Bold" panose="020B0600000101010101" pitchFamily="34" charset="-127"/>
              <a:ea typeface="나눔스퀘어OTF Bold" panose="020B0600000101010101" pitchFamily="34" charset="-127"/>
              <a:cs typeface="Arial"/>
              <a:sym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A9995B-C624-4DB2-EA83-4EF06D97EB35}"/>
              </a:ext>
            </a:extLst>
          </p:cNvPr>
          <p:cNvSpPr txBox="1"/>
          <p:nvPr/>
        </p:nvSpPr>
        <p:spPr>
          <a:xfrm>
            <a:off x="838200" y="1808376"/>
            <a:ext cx="3748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 smtClean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장점 </a:t>
            </a:r>
            <a:r>
              <a:rPr kumimoji="1" lang="en-US" altLang="ko-KR" b="1" dirty="0" smtClean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1 ) </a:t>
            </a:r>
            <a:r>
              <a:rPr kumimoji="1" lang="ko-KR" altLang="en-US" b="1" dirty="0" smtClean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코드 최적화로 빠른 실행 시간</a:t>
            </a:r>
            <a:endParaRPr kumimoji="1" lang="ko-Kore-KR" altLang="en-US" b="1" dirty="0"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4753451"/>
              </p:ext>
            </p:extLst>
          </p:nvPr>
        </p:nvGraphicFramePr>
        <p:xfrm>
          <a:off x="838200" y="2519806"/>
          <a:ext cx="10515600" cy="340855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956560">
                  <a:extLst>
                    <a:ext uri="{9D8B030D-6E8A-4147-A177-3AD203B41FA5}">
                      <a16:colId xmlns:a16="http://schemas.microsoft.com/office/drawing/2014/main" val="1413284291"/>
                    </a:ext>
                  </a:extLst>
                </a:gridCol>
                <a:gridCol w="7559040">
                  <a:extLst>
                    <a:ext uri="{9D8B030D-6E8A-4147-A177-3AD203B41FA5}">
                      <a16:colId xmlns:a16="http://schemas.microsoft.com/office/drawing/2014/main" val="459239814"/>
                    </a:ext>
                  </a:extLst>
                </a:gridCol>
              </a:tblGrid>
              <a:tr h="1136185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5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객체 공유 및 </a:t>
                      </a:r>
                      <a:r>
                        <a:rPr lang="en-US" altLang="ko-KR" sz="15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reference</a:t>
                      </a:r>
                      <a:r>
                        <a:rPr lang="ko-KR" altLang="en-US" sz="15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만 변경</a:t>
                      </a:r>
                      <a:endParaRPr lang="ko-KR" altLang="en-US" sz="15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500" dirty="0" smtClean="0">
                          <a:latin typeface="+mn-ea"/>
                        </a:rPr>
                        <a:t>〮  객체의 단계를 구분하여 </a:t>
                      </a:r>
                      <a:r>
                        <a:rPr lang="en-US" altLang="ko-KR" sz="1500" dirty="0" smtClean="0">
                          <a:latin typeface="+mn-ea"/>
                        </a:rPr>
                        <a:t>reference</a:t>
                      </a:r>
                      <a:r>
                        <a:rPr lang="ko-KR" altLang="en-US" sz="1500" dirty="0" smtClean="0">
                          <a:latin typeface="+mn-ea"/>
                        </a:rPr>
                        <a:t>만 변경하며 활용</a:t>
                      </a:r>
                      <a:r>
                        <a:rPr lang="en-US" altLang="ko-KR" sz="1500" dirty="0" smtClean="0">
                          <a:latin typeface="+mn-ea"/>
                        </a:rPr>
                        <a:t/>
                      </a:r>
                      <a:br>
                        <a:rPr lang="en-US" altLang="ko-KR" sz="1500" dirty="0" smtClean="0">
                          <a:latin typeface="+mn-ea"/>
                        </a:rPr>
                      </a:br>
                      <a:r>
                        <a:rPr lang="en-US" altLang="ko-KR" sz="1500" dirty="0" smtClean="0">
                          <a:latin typeface="+mn-ea"/>
                        </a:rPr>
                        <a:t>   ( </a:t>
                      </a:r>
                      <a:r>
                        <a:rPr lang="ko-KR" altLang="en-US" sz="1500" dirty="0" smtClean="0">
                          <a:latin typeface="+mn-ea"/>
                        </a:rPr>
                        <a:t>배치 내에서 정적인 객체</a:t>
                      </a:r>
                      <a:r>
                        <a:rPr lang="en-US" altLang="ko-KR" sz="1500" baseline="0" dirty="0" smtClean="0">
                          <a:latin typeface="+mn-ea"/>
                        </a:rPr>
                        <a:t> | </a:t>
                      </a:r>
                      <a:r>
                        <a:rPr lang="ko-KR" altLang="en-US" sz="1500" baseline="0" dirty="0" smtClean="0">
                          <a:latin typeface="+mn-ea"/>
                        </a:rPr>
                        <a:t>초기해 탐색에 활용되는 객체 </a:t>
                      </a:r>
                      <a:r>
                        <a:rPr lang="en-US" altLang="ko-KR" sz="1500" baseline="0" dirty="0" smtClean="0">
                          <a:latin typeface="+mn-ea"/>
                        </a:rPr>
                        <a:t>| </a:t>
                      </a:r>
                      <a:r>
                        <a:rPr lang="ko-KR" altLang="en-US" sz="1500" baseline="0" dirty="0" smtClean="0">
                          <a:latin typeface="+mn-ea"/>
                        </a:rPr>
                        <a:t>이웃해 탐색에 활용되는 객체</a:t>
                      </a:r>
                      <a:r>
                        <a:rPr lang="en-US" altLang="ko-KR" sz="1500" dirty="0" smtClean="0">
                          <a:latin typeface="+mn-ea"/>
                        </a:rPr>
                        <a:t>)</a:t>
                      </a:r>
                      <a:endParaRPr lang="ko-KR" altLang="en-US" sz="15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28509000"/>
                  </a:ext>
                </a:extLst>
              </a:tr>
              <a:tr h="1136185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5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</a:t>
                      </a:r>
                      <a:r>
                        <a:rPr lang="ko-KR" altLang="en-US" sz="1500" dirty="0" err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캐싱</a:t>
                      </a:r>
                      <a:endParaRPr lang="ko-KR" altLang="en-US" sz="15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500" dirty="0" smtClean="0">
                          <a:latin typeface="+mn-ea"/>
                        </a:rPr>
                        <a:t>〮  동일한 연산을 반복해서 수행할 필요가 있는 데이터에 대해 </a:t>
                      </a:r>
                      <a:r>
                        <a:rPr lang="ko-KR" altLang="en-US" sz="1500" dirty="0" err="1" smtClean="0">
                          <a:latin typeface="+mn-ea"/>
                        </a:rPr>
                        <a:t>캐싱을</a:t>
                      </a:r>
                      <a:r>
                        <a:rPr lang="ko-KR" altLang="en-US" sz="1500" dirty="0" smtClean="0">
                          <a:latin typeface="+mn-ea"/>
                        </a:rPr>
                        <a:t> 이용</a:t>
                      </a:r>
                      <a:endParaRPr lang="en-US" altLang="ko-KR" sz="1500" dirty="0" smtClean="0">
                        <a:latin typeface="+mn-ea"/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500" baseline="0" dirty="0" smtClean="0">
                          <a:latin typeface="+mn-ea"/>
                        </a:rPr>
                        <a:t>    </a:t>
                      </a:r>
                      <a:r>
                        <a:rPr lang="en-US" altLang="ko-KR" sz="1500" baseline="0" dirty="0" smtClean="0">
                          <a:latin typeface="+mn-ea"/>
                        </a:rPr>
                        <a:t>ex) </a:t>
                      </a:r>
                      <a:r>
                        <a:rPr lang="ko-KR" altLang="en-US" sz="1500" baseline="0" dirty="0" smtClean="0">
                          <a:latin typeface="+mn-ea"/>
                        </a:rPr>
                        <a:t>할당된 주문에 의존하는 차량의 루트</a:t>
                      </a:r>
                      <a:r>
                        <a:rPr lang="en-US" altLang="ko-KR" sz="1500" baseline="0" dirty="0" smtClean="0">
                          <a:latin typeface="+mn-ea"/>
                        </a:rPr>
                        <a:t>, </a:t>
                      </a:r>
                      <a:r>
                        <a:rPr lang="ko-KR" altLang="en-US" sz="1500" baseline="0" dirty="0" smtClean="0">
                          <a:latin typeface="+mn-ea"/>
                        </a:rPr>
                        <a:t>이동 거리</a:t>
                      </a:r>
                      <a:r>
                        <a:rPr lang="en-US" altLang="ko-KR" sz="1500" baseline="0" dirty="0" smtClean="0">
                          <a:latin typeface="+mn-ea"/>
                        </a:rPr>
                        <a:t>, </a:t>
                      </a:r>
                      <a:r>
                        <a:rPr lang="ko-KR" altLang="en-US" sz="1500" baseline="0" dirty="0" smtClean="0">
                          <a:latin typeface="+mn-ea"/>
                        </a:rPr>
                        <a:t>작업 후 시간</a:t>
                      </a:r>
                      <a:r>
                        <a:rPr lang="en-US" altLang="ko-KR" sz="1500" baseline="0" dirty="0" smtClean="0">
                          <a:latin typeface="+mn-ea"/>
                        </a:rPr>
                        <a:t>, </a:t>
                      </a:r>
                      <a:r>
                        <a:rPr lang="ko-KR" altLang="en-US" sz="1500" baseline="0" dirty="0" smtClean="0">
                          <a:latin typeface="+mn-ea"/>
                        </a:rPr>
                        <a:t>제약 위반 점수 등</a:t>
                      </a:r>
                      <a:endParaRPr lang="ko-KR" altLang="en-US" sz="15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76670669"/>
                  </a:ext>
                </a:extLst>
              </a:tr>
              <a:tr h="1136185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5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해 공간 탐색 시 </a:t>
                      </a:r>
                      <a:r>
                        <a:rPr lang="ko-KR" altLang="en-US" sz="1500" dirty="0" err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변화량만을</a:t>
                      </a:r>
                      <a:r>
                        <a:rPr lang="ko-KR" altLang="en-US" sz="15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계산</a:t>
                      </a:r>
                      <a:endParaRPr lang="ko-KR" altLang="en-US" sz="15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500" dirty="0" smtClean="0">
                          <a:latin typeface="+mn-ea"/>
                        </a:rPr>
                        <a:t>〮  </a:t>
                      </a:r>
                      <a:r>
                        <a:rPr lang="en-US" altLang="ko-KR" sz="1500" dirty="0" smtClean="0">
                          <a:latin typeface="+mn-ea"/>
                        </a:rPr>
                        <a:t>solver</a:t>
                      </a:r>
                      <a:r>
                        <a:rPr lang="ko-KR" altLang="en-US" sz="1500" dirty="0" smtClean="0">
                          <a:latin typeface="+mn-ea"/>
                        </a:rPr>
                        <a:t> 작동 시 이동 여부를 결정할 때 </a:t>
                      </a:r>
                      <a:r>
                        <a:rPr lang="en-US" altLang="ko-KR" sz="1500" dirty="0" smtClean="0">
                          <a:latin typeface="+mn-ea"/>
                        </a:rPr>
                        <a:t>cost </a:t>
                      </a:r>
                      <a:r>
                        <a:rPr lang="ko-KR" altLang="en-US" sz="1500" dirty="0" smtClean="0">
                          <a:latin typeface="+mn-ea"/>
                        </a:rPr>
                        <a:t>연산 필요</a:t>
                      </a:r>
                      <a:endParaRPr lang="en-US" altLang="ko-KR" sz="1500" dirty="0" smtClean="0">
                        <a:latin typeface="+mn-ea"/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500" dirty="0" smtClean="0">
                          <a:latin typeface="+mn-ea"/>
                        </a:rPr>
                        <a:t>〮  고정비 발생 여부와 이동 거리 </a:t>
                      </a:r>
                      <a:r>
                        <a:rPr lang="ko-KR" altLang="en-US" sz="1500" dirty="0" err="1" smtClean="0">
                          <a:latin typeface="+mn-ea"/>
                        </a:rPr>
                        <a:t>변화량만을</a:t>
                      </a:r>
                      <a:r>
                        <a:rPr lang="ko-KR" altLang="en-US" sz="1500" dirty="0" smtClean="0">
                          <a:latin typeface="+mn-ea"/>
                        </a:rPr>
                        <a:t> 이용하여 최소한의 연산으로 해 공간 탐색</a:t>
                      </a:r>
                      <a:endParaRPr lang="ko-KR" altLang="en-US" sz="15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95543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00833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/>
          <p:nvPr/>
        </p:nvSpPr>
        <p:spPr>
          <a:xfrm>
            <a:off x="696000" y="1394278"/>
            <a:ext cx="10800000" cy="72000"/>
          </a:xfrm>
          <a:prstGeom prst="rect">
            <a:avLst/>
          </a:prstGeom>
          <a:solidFill>
            <a:srgbClr val="007BC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4668F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21</a:t>
            </a:fld>
            <a:endParaRPr dirty="0"/>
          </a:p>
        </p:txBody>
      </p:sp>
      <p:sp>
        <p:nvSpPr>
          <p:cNvPr id="90" name="Google Shape;90;p1"/>
          <p:cNvSpPr txBox="1">
            <a:spLocks noGrp="1"/>
          </p:cNvSpPr>
          <p:nvPr>
            <p:ph type="title"/>
          </p:nvPr>
        </p:nvSpPr>
        <p:spPr>
          <a:xfrm>
            <a:off x="838200" y="512598"/>
            <a:ext cx="10515600" cy="75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ko-KR" altLang="en-US" sz="28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/>
                <a:sym typeface="Arial"/>
              </a:rPr>
              <a:t>알고리즘 </a:t>
            </a:r>
            <a:r>
              <a:rPr lang="ko-KR" altLang="en-US" sz="28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/>
                <a:sym typeface="Arial"/>
              </a:rPr>
              <a:t>특징</a:t>
            </a:r>
            <a:endParaRPr sz="2400" dirty="0">
              <a:latin typeface="나눔스퀘어OTF Bold" panose="020B0600000101010101" pitchFamily="34" charset="-127"/>
              <a:ea typeface="나눔스퀘어OTF Bold" panose="020B0600000101010101" pitchFamily="34" charset="-127"/>
              <a:cs typeface="Arial"/>
              <a:sym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A9995B-C624-4DB2-EA83-4EF06D97EB35}"/>
              </a:ext>
            </a:extLst>
          </p:cNvPr>
          <p:cNvSpPr txBox="1"/>
          <p:nvPr/>
        </p:nvSpPr>
        <p:spPr>
          <a:xfrm>
            <a:off x="838200" y="1808376"/>
            <a:ext cx="3748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 smtClean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장점 </a:t>
            </a:r>
            <a:r>
              <a:rPr kumimoji="1" lang="en-US" altLang="ko-KR" b="1" dirty="0" smtClean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1 ) </a:t>
            </a:r>
            <a:r>
              <a:rPr kumimoji="1" lang="ko-KR" altLang="en-US" b="1" dirty="0" smtClean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코드 최적화로 빠른 실행 시간</a:t>
            </a:r>
            <a:endParaRPr kumimoji="1" lang="ko-Kore-KR" altLang="en-US" b="1" dirty="0"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cxnSp>
        <p:nvCxnSpPr>
          <p:cNvPr id="3" name="직선 화살표 연결선 2"/>
          <p:cNvCxnSpPr/>
          <p:nvPr/>
        </p:nvCxnSpPr>
        <p:spPr>
          <a:xfrm>
            <a:off x="1574800" y="2540000"/>
            <a:ext cx="0" cy="3525520"/>
          </a:xfrm>
          <a:prstGeom prst="straightConnector1">
            <a:avLst/>
          </a:prstGeom>
          <a:ln w="38100">
            <a:solidFill>
              <a:srgbClr val="9A9B9D"/>
            </a:solidFill>
            <a:headEnd type="oval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/>
          <p:nvPr/>
        </p:nvCxnSpPr>
        <p:spPr>
          <a:xfrm>
            <a:off x="1574800" y="2540000"/>
            <a:ext cx="0" cy="741680"/>
          </a:xfrm>
          <a:prstGeom prst="straightConnector1">
            <a:avLst/>
          </a:prstGeom>
          <a:ln w="38100">
            <a:solidFill>
              <a:srgbClr val="007BC2"/>
            </a:solidFill>
            <a:headEnd type="oval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1788160" y="2519806"/>
            <a:ext cx="1300480" cy="355600"/>
          </a:xfrm>
          <a:prstGeom prst="rect">
            <a:avLst/>
          </a:prstGeom>
          <a:solidFill>
            <a:srgbClr val="007BC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 smtClean="0"/>
              <a:t>초기해 찾기</a:t>
            </a:r>
            <a:endParaRPr lang="ko-KR" altLang="en-US" sz="1500" dirty="0"/>
          </a:p>
        </p:txBody>
      </p:sp>
      <p:sp>
        <p:nvSpPr>
          <p:cNvPr id="16" name="직사각형 15"/>
          <p:cNvSpPr/>
          <p:nvPr/>
        </p:nvSpPr>
        <p:spPr>
          <a:xfrm>
            <a:off x="1788160" y="3281680"/>
            <a:ext cx="1300480" cy="355600"/>
          </a:xfrm>
          <a:prstGeom prst="rect">
            <a:avLst/>
          </a:prstGeom>
          <a:solidFill>
            <a:srgbClr val="9A9B9D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/>
              <a:t>개선 알고리즘</a:t>
            </a:r>
            <a:endParaRPr lang="ko-KR" altLang="en-US" sz="1500" dirty="0"/>
          </a:p>
        </p:txBody>
      </p:sp>
      <p:sp>
        <p:nvSpPr>
          <p:cNvPr id="11" name="TextBox 10"/>
          <p:cNvSpPr txBox="1"/>
          <p:nvPr/>
        </p:nvSpPr>
        <p:spPr>
          <a:xfrm>
            <a:off x="3312160" y="2439920"/>
            <a:ext cx="6670040" cy="749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500" dirty="0" smtClean="0">
                <a:latin typeface="+mn-ea"/>
              </a:rPr>
              <a:t>〮 실행 시간</a:t>
            </a:r>
            <a:r>
              <a:rPr lang="en-US" altLang="ko-KR" sz="1500" dirty="0" smtClean="0">
                <a:latin typeface="+mn-ea"/>
              </a:rPr>
              <a:t>: 5</a:t>
            </a:r>
            <a:r>
              <a:rPr lang="ko-KR" altLang="en-US" sz="1500" dirty="0" smtClean="0">
                <a:latin typeface="+mn-ea"/>
              </a:rPr>
              <a:t>분 </a:t>
            </a:r>
            <a:r>
              <a:rPr lang="en-US" altLang="ko-KR" sz="1500" dirty="0" smtClean="0">
                <a:latin typeface="+mn-ea"/>
              </a:rPr>
              <a:t>40</a:t>
            </a:r>
            <a:r>
              <a:rPr lang="ko-KR" altLang="en-US" sz="1500" dirty="0" smtClean="0">
                <a:latin typeface="+mn-ea"/>
              </a:rPr>
              <a:t>초</a:t>
            </a:r>
            <a:endParaRPr lang="en-US" altLang="ko-KR" sz="1500" dirty="0" smtClean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 smtClean="0">
                <a:latin typeface="+mn-ea"/>
              </a:rPr>
              <a:t>〮 </a:t>
            </a:r>
            <a:r>
              <a:rPr lang="en-US" altLang="ko-KR" sz="1500" dirty="0" smtClean="0">
                <a:latin typeface="+mn-ea"/>
              </a:rPr>
              <a:t>optimality gap 13.9%</a:t>
            </a:r>
            <a:r>
              <a:rPr lang="ko-KR" altLang="en-US" sz="1500" dirty="0" smtClean="0">
                <a:latin typeface="+mn-ea"/>
              </a:rPr>
              <a:t>의 가능해 도출</a:t>
            </a:r>
            <a:endParaRPr lang="ko-KR" altLang="en-US" sz="1500" dirty="0">
              <a:latin typeface="+mn-ea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312160" y="3281680"/>
            <a:ext cx="667004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500" dirty="0" smtClean="0">
                <a:latin typeface="+mn-ea"/>
              </a:rPr>
              <a:t>〮 실행 시간</a:t>
            </a:r>
            <a:r>
              <a:rPr lang="en-US" altLang="ko-KR" sz="1500" dirty="0" smtClean="0">
                <a:latin typeface="+mn-ea"/>
              </a:rPr>
              <a:t>: </a:t>
            </a:r>
            <a:r>
              <a:rPr lang="en-US" altLang="ko-KR" sz="1500" dirty="0" err="1" smtClean="0">
                <a:latin typeface="+mn-ea"/>
              </a:rPr>
              <a:t>config</a:t>
            </a:r>
            <a:r>
              <a:rPr lang="ko-KR" altLang="en-US" sz="1500" dirty="0" smtClean="0">
                <a:latin typeface="+mn-ea"/>
              </a:rPr>
              <a:t>로 유연하게 조절 가능</a:t>
            </a:r>
            <a:endParaRPr lang="en-US" altLang="ko-KR" sz="15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500" dirty="0" smtClean="0">
                <a:latin typeface="+mn-ea"/>
              </a:rPr>
              <a:t>  (TIME CONSTRAINT &amp; SIMULATED ANNEALING </a:t>
            </a:r>
            <a:r>
              <a:rPr lang="ko-KR" altLang="en-US" sz="1500" dirty="0" smtClean="0">
                <a:latin typeface="+mn-ea"/>
              </a:rPr>
              <a:t>옵션으로 조절</a:t>
            </a:r>
            <a:r>
              <a:rPr lang="en-US" altLang="ko-KR" sz="1500" dirty="0" smtClean="0">
                <a:latin typeface="+mn-ea"/>
              </a:rPr>
              <a:t>)</a:t>
            </a:r>
          </a:p>
        </p:txBody>
      </p: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452617"/>
              </p:ext>
            </p:extLst>
          </p:nvPr>
        </p:nvGraphicFramePr>
        <p:xfrm>
          <a:off x="3505200" y="4125887"/>
          <a:ext cx="6299199" cy="156789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99733">
                  <a:extLst>
                    <a:ext uri="{9D8B030D-6E8A-4147-A177-3AD203B41FA5}">
                      <a16:colId xmlns:a16="http://schemas.microsoft.com/office/drawing/2014/main" val="690059497"/>
                    </a:ext>
                  </a:extLst>
                </a:gridCol>
                <a:gridCol w="2099733">
                  <a:extLst>
                    <a:ext uri="{9D8B030D-6E8A-4147-A177-3AD203B41FA5}">
                      <a16:colId xmlns:a16="http://schemas.microsoft.com/office/drawing/2014/main" val="3933898227"/>
                    </a:ext>
                  </a:extLst>
                </a:gridCol>
                <a:gridCol w="2099733">
                  <a:extLst>
                    <a:ext uri="{9D8B030D-6E8A-4147-A177-3AD203B41FA5}">
                      <a16:colId xmlns:a16="http://schemas.microsoft.com/office/drawing/2014/main" val="3037135617"/>
                    </a:ext>
                  </a:extLst>
                </a:gridCol>
              </a:tblGrid>
              <a:tr h="3919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실행 시간</a:t>
                      </a:r>
                      <a:endParaRPr lang="ko-KR" altLang="en-US" sz="1500" dirty="0"/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/>
                        <a:t>Simulated Annealing</a:t>
                      </a:r>
                      <a:endParaRPr lang="ko-KR" altLang="en-US" sz="1500" dirty="0"/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/>
                        <a:t>Total</a:t>
                      </a:r>
                      <a:r>
                        <a:rPr lang="en-US" altLang="ko-KR" sz="1500" baseline="0" dirty="0" smtClean="0"/>
                        <a:t> Cost</a:t>
                      </a:r>
                      <a:endParaRPr lang="ko-KR" altLang="en-US" sz="1500" dirty="0"/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1639297"/>
                  </a:ext>
                </a:extLst>
              </a:tr>
              <a:tr h="391974"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/>
                        <a:t>False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/>
                        <a:t>1,732,814</a:t>
                      </a:r>
                      <a:endParaRPr lang="ko-KR" altLang="en-US" sz="15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6613068"/>
                  </a:ext>
                </a:extLst>
              </a:tr>
              <a:tr h="3919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/>
                        <a:t>-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/>
                        <a:t>False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50760399"/>
                  </a:ext>
                </a:extLst>
              </a:tr>
              <a:tr h="3919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/>
                        <a:t>90</a:t>
                      </a:r>
                      <a:r>
                        <a:rPr lang="ko-KR" altLang="en-US" sz="1500" dirty="0" smtClean="0"/>
                        <a:t>분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/>
                        <a:t>True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/>
                        <a:t>1,</a:t>
                      </a:r>
                      <a:endParaRPr lang="ko-KR" altLang="en-US" sz="15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20137554"/>
                  </a:ext>
                </a:extLst>
              </a:tr>
            </a:tbl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1788160" y="6065520"/>
            <a:ext cx="6670040" cy="4053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500" dirty="0" smtClean="0">
                <a:solidFill>
                  <a:srgbClr val="9A9B9D"/>
                </a:solidFill>
                <a:latin typeface="+mn-ea"/>
              </a:rPr>
              <a:t>※ </a:t>
            </a:r>
            <a:r>
              <a:rPr lang="ko-KR" altLang="en-US" sz="1500" dirty="0" smtClean="0">
                <a:solidFill>
                  <a:srgbClr val="9A9B9D"/>
                </a:solidFill>
                <a:latin typeface="+mn-ea"/>
              </a:rPr>
              <a:t>모두 예선 데이터 기준으로 작성됨</a:t>
            </a:r>
            <a:endParaRPr lang="ko-KR" altLang="en-US" sz="1500" dirty="0">
              <a:solidFill>
                <a:srgbClr val="9A9B9D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7495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/>
          <p:cNvSpPr/>
          <p:nvPr/>
        </p:nvSpPr>
        <p:spPr>
          <a:xfrm>
            <a:off x="3577208" y="5113119"/>
            <a:ext cx="7174527" cy="865650"/>
          </a:xfrm>
          <a:prstGeom prst="rect">
            <a:avLst/>
          </a:prstGeom>
          <a:solidFill>
            <a:schemeClr val="bg1"/>
          </a:solidFill>
          <a:ln w="19050">
            <a:solidFill>
              <a:srgbClr val="70B1D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3577208" y="3728709"/>
            <a:ext cx="7174527" cy="1215111"/>
          </a:xfrm>
          <a:prstGeom prst="rect">
            <a:avLst/>
          </a:prstGeom>
          <a:solidFill>
            <a:schemeClr val="bg1"/>
          </a:solidFill>
          <a:ln w="19050">
            <a:solidFill>
              <a:srgbClr val="70B1D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3577208" y="2342005"/>
            <a:ext cx="7174527" cy="1215111"/>
          </a:xfrm>
          <a:prstGeom prst="rect">
            <a:avLst/>
          </a:prstGeom>
          <a:solidFill>
            <a:schemeClr val="bg1"/>
          </a:solidFill>
          <a:ln w="19050">
            <a:solidFill>
              <a:srgbClr val="70B1D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Google Shape;88;p1"/>
          <p:cNvSpPr/>
          <p:nvPr/>
        </p:nvSpPr>
        <p:spPr>
          <a:xfrm>
            <a:off x="696000" y="1394278"/>
            <a:ext cx="10800000" cy="72000"/>
          </a:xfrm>
          <a:prstGeom prst="rect">
            <a:avLst/>
          </a:prstGeom>
          <a:solidFill>
            <a:srgbClr val="007BC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4668F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22</a:t>
            </a:fld>
            <a:endParaRPr dirty="0"/>
          </a:p>
        </p:txBody>
      </p:sp>
      <p:sp>
        <p:nvSpPr>
          <p:cNvPr id="90" name="Google Shape;90;p1"/>
          <p:cNvSpPr txBox="1">
            <a:spLocks noGrp="1"/>
          </p:cNvSpPr>
          <p:nvPr>
            <p:ph type="title"/>
          </p:nvPr>
        </p:nvSpPr>
        <p:spPr>
          <a:xfrm>
            <a:off x="838200" y="512598"/>
            <a:ext cx="10515600" cy="75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ko-KR" altLang="en-US" sz="28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/>
                <a:sym typeface="Arial"/>
              </a:rPr>
              <a:t>알고리즘 </a:t>
            </a:r>
            <a:r>
              <a:rPr lang="ko-KR" altLang="en-US" sz="28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/>
                <a:sym typeface="Arial"/>
              </a:rPr>
              <a:t>특징</a:t>
            </a:r>
            <a:endParaRPr sz="2400" dirty="0">
              <a:latin typeface="나눔스퀘어OTF Bold" panose="020B0600000101010101" pitchFamily="34" charset="-127"/>
              <a:ea typeface="나눔스퀘어OTF Bold" panose="020B0600000101010101" pitchFamily="34" charset="-127"/>
              <a:cs typeface="Arial"/>
              <a:sym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A9995B-C624-4DB2-EA83-4EF06D97EB35}"/>
              </a:ext>
            </a:extLst>
          </p:cNvPr>
          <p:cNvSpPr txBox="1"/>
          <p:nvPr/>
        </p:nvSpPr>
        <p:spPr>
          <a:xfrm>
            <a:off x="838200" y="1808376"/>
            <a:ext cx="6466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dirty="0" smtClean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장점 </a:t>
            </a:r>
            <a:r>
              <a:rPr kumimoji="1" lang="en-US" altLang="ko-KR" b="1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2</a:t>
            </a:r>
            <a:r>
              <a:rPr kumimoji="1" lang="en-US" altLang="ko-KR" b="1" dirty="0" smtClean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 ) </a:t>
            </a:r>
            <a:r>
              <a:rPr kumimoji="1" lang="ko-KR" altLang="en-US" b="1" dirty="0" smtClean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조합 최적화의 특징을 반영한 알고리즘</a:t>
            </a:r>
            <a:endParaRPr kumimoji="1" lang="ko-Kore-KR" altLang="en-US" b="1" dirty="0"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924757" y="2342005"/>
            <a:ext cx="2290714" cy="355600"/>
          </a:xfrm>
          <a:prstGeom prst="rect">
            <a:avLst/>
          </a:prstGeom>
          <a:solidFill>
            <a:srgbClr val="9A9B9D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5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</a:t>
            </a:r>
            <a:r>
              <a:rPr lang="ko-KR" altLang="en-US" sz="15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가능성 </a:t>
            </a:r>
            <a:r>
              <a:rPr lang="en-US" altLang="ko-KR" sz="15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(Feasibility)</a:t>
            </a:r>
            <a:endParaRPr lang="ko-KR" altLang="en-US" sz="15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807420" y="2389630"/>
            <a:ext cx="7898005" cy="402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500" dirty="0" smtClean="0">
                <a:latin typeface="+mn-ea"/>
              </a:rPr>
              <a:t>〮 </a:t>
            </a:r>
            <a:r>
              <a:rPr lang="en-US" altLang="ko-KR" sz="1500" dirty="0" smtClean="0">
                <a:latin typeface="+mn-ea"/>
              </a:rPr>
              <a:t>Initial Solution Generator</a:t>
            </a:r>
            <a:r>
              <a:rPr lang="ko-KR" altLang="en-US" sz="1500" dirty="0" smtClean="0">
                <a:latin typeface="+mn-ea"/>
              </a:rPr>
              <a:t>를 두 가지 버전으로 설계</a:t>
            </a:r>
            <a:endParaRPr lang="en-US" altLang="ko-KR" sz="1500" dirty="0" smtClean="0">
              <a:latin typeface="+mn-e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118917" y="2734646"/>
            <a:ext cx="7898005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500" dirty="0" err="1" smtClean="0">
                <a:latin typeface="+mn-ea"/>
              </a:rPr>
              <a:t>ver</a:t>
            </a:r>
            <a:r>
              <a:rPr lang="en-US" altLang="ko-KR" sz="1500" dirty="0" smtClean="0">
                <a:latin typeface="+mn-ea"/>
              </a:rPr>
              <a:t> 1) </a:t>
            </a:r>
            <a:r>
              <a:rPr lang="ko-KR" altLang="en-US" sz="1500" dirty="0" err="1" smtClean="0">
                <a:latin typeface="+mn-ea"/>
              </a:rPr>
              <a:t>가능해를</a:t>
            </a:r>
            <a:r>
              <a:rPr lang="ko-KR" altLang="en-US" sz="1500" dirty="0" smtClean="0">
                <a:latin typeface="+mn-ea"/>
              </a:rPr>
              <a:t> 찾는 것에 초점을 맞춘 버전 </a:t>
            </a:r>
            <a:r>
              <a:rPr lang="en-US" altLang="ko-KR" sz="15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(</a:t>
            </a:r>
            <a:r>
              <a:rPr lang="ko-KR" altLang="en-US" sz="15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가능성 보장</a:t>
            </a:r>
            <a:r>
              <a:rPr lang="en-US" altLang="ko-KR" sz="15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500" dirty="0" err="1" smtClean="0">
                <a:latin typeface="+mn-ea"/>
              </a:rPr>
              <a:t>ver</a:t>
            </a:r>
            <a:r>
              <a:rPr lang="en-US" altLang="ko-KR" sz="1500" dirty="0" smtClean="0">
                <a:latin typeface="+mn-ea"/>
              </a:rPr>
              <a:t> 2) Total cost</a:t>
            </a:r>
            <a:r>
              <a:rPr lang="ko-KR" altLang="en-US" sz="1500" dirty="0" smtClean="0">
                <a:latin typeface="+mn-ea"/>
              </a:rPr>
              <a:t>를 고려하여 </a:t>
            </a:r>
            <a:r>
              <a:rPr lang="ko-KR" altLang="en-US" sz="1500" dirty="0" err="1" smtClean="0">
                <a:latin typeface="+mn-ea"/>
              </a:rPr>
              <a:t>초기해를</a:t>
            </a:r>
            <a:r>
              <a:rPr lang="ko-KR" altLang="en-US" sz="1500" dirty="0" smtClean="0">
                <a:latin typeface="+mn-ea"/>
              </a:rPr>
              <a:t> 찾는 버전 </a:t>
            </a:r>
            <a:r>
              <a:rPr lang="en-US" altLang="ko-KR" sz="15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(</a:t>
            </a:r>
            <a:r>
              <a:rPr lang="ko-KR" altLang="en-US" sz="15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초기해의</a:t>
            </a:r>
            <a:r>
              <a:rPr lang="ko-KR" altLang="en-US" sz="15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 질 보완</a:t>
            </a:r>
            <a:r>
              <a:rPr lang="en-US" altLang="ko-KR" sz="15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)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924756" y="3728709"/>
            <a:ext cx="2285833" cy="355600"/>
          </a:xfrm>
          <a:prstGeom prst="rect">
            <a:avLst/>
          </a:prstGeom>
          <a:solidFill>
            <a:srgbClr val="9A9B9D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5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</a:t>
            </a:r>
            <a:r>
              <a:rPr lang="ko-KR" altLang="en-US" sz="1500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비볼록성</a:t>
            </a:r>
            <a:r>
              <a:rPr lang="ko-KR" altLang="en-US" sz="15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 sz="15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(Non-convex)</a:t>
            </a:r>
            <a:endParaRPr lang="ko-KR" altLang="en-US" sz="15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807421" y="3776334"/>
            <a:ext cx="6808454" cy="1131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500" dirty="0" smtClean="0">
                <a:latin typeface="+mn-ea"/>
              </a:rPr>
              <a:t>〮 </a:t>
            </a:r>
            <a:r>
              <a:rPr lang="en-US" altLang="ko-KR" sz="1500" dirty="0" smtClean="0">
                <a:latin typeface="+mn-ea"/>
              </a:rPr>
              <a:t>Solver</a:t>
            </a:r>
            <a:r>
              <a:rPr lang="ko-KR" altLang="en-US" sz="1500" dirty="0" smtClean="0">
                <a:latin typeface="+mn-ea"/>
              </a:rPr>
              <a:t>의 결과는 </a:t>
            </a:r>
            <a:r>
              <a:rPr lang="en-US" altLang="ko-KR" sz="1500" dirty="0" smtClean="0">
                <a:latin typeface="+mn-ea"/>
              </a:rPr>
              <a:t>simulated annealing </a:t>
            </a:r>
            <a:r>
              <a:rPr lang="ko-KR" altLang="en-US" sz="1500" dirty="0" smtClean="0">
                <a:latin typeface="+mn-ea"/>
              </a:rPr>
              <a:t>작동 여부와 관계없이 </a:t>
            </a:r>
            <a:r>
              <a:rPr lang="ko-KR" altLang="en-US" sz="15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국지최적해는 보장</a:t>
            </a:r>
            <a:endParaRPr lang="en-US" altLang="ko-KR" sz="15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 smtClean="0">
                <a:latin typeface="+mn-ea"/>
              </a:rPr>
              <a:t>〮 </a:t>
            </a:r>
            <a:r>
              <a:rPr lang="en-US" altLang="ko-KR" sz="1500" dirty="0" smtClean="0">
                <a:latin typeface="+mn-ea"/>
              </a:rPr>
              <a:t>Simulated annealing</a:t>
            </a:r>
            <a:r>
              <a:rPr lang="ko-KR" altLang="en-US" sz="1500" dirty="0" smtClean="0">
                <a:latin typeface="+mn-ea"/>
              </a:rPr>
              <a:t>은 가능해 영역에서 </a:t>
            </a:r>
            <a:r>
              <a:rPr lang="ko-KR" altLang="en-US" sz="15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국지해에서</a:t>
            </a:r>
            <a:r>
              <a:rPr lang="ko-KR" altLang="en-US" sz="15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 빠져나갈 장치</a:t>
            </a:r>
            <a:r>
              <a:rPr lang="ko-KR" altLang="en-US" sz="1500" dirty="0" smtClean="0">
                <a:latin typeface="+mn-ea"/>
              </a:rPr>
              <a:t>로써 작동</a:t>
            </a:r>
            <a:endParaRPr lang="en-US" altLang="ko-KR" sz="1500" dirty="0" smtClean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 smtClean="0">
                <a:latin typeface="+mn-ea"/>
              </a:rPr>
              <a:t>〮 탐색한 가능해 중 </a:t>
            </a:r>
            <a:r>
              <a:rPr lang="ko-KR" altLang="en-US" sz="1500" dirty="0" err="1" smtClean="0">
                <a:latin typeface="+mn-ea"/>
              </a:rPr>
              <a:t>최적해를</a:t>
            </a:r>
            <a:r>
              <a:rPr lang="ko-KR" altLang="en-US" sz="1500" dirty="0" smtClean="0">
                <a:latin typeface="+mn-ea"/>
              </a:rPr>
              <a:t> </a:t>
            </a:r>
            <a:r>
              <a:rPr lang="ko-KR" altLang="en-US" sz="1500" dirty="0" err="1" smtClean="0">
                <a:latin typeface="+mn-ea"/>
              </a:rPr>
              <a:t>트래킹</a:t>
            </a:r>
            <a:r>
              <a:rPr lang="ko-KR" altLang="en-US" sz="1500" dirty="0" smtClean="0">
                <a:latin typeface="+mn-ea"/>
              </a:rPr>
              <a:t> </a:t>
            </a:r>
            <a:r>
              <a:rPr lang="en-US" altLang="ko-KR" sz="1500" dirty="0" smtClean="0">
                <a:latin typeface="+mn-ea"/>
              </a:rPr>
              <a:t>– </a:t>
            </a:r>
            <a:r>
              <a:rPr lang="ko-KR" altLang="en-US" sz="1500" dirty="0" smtClean="0">
                <a:latin typeface="+mn-ea"/>
              </a:rPr>
              <a:t>실행 시간이 증가할수록 전역 </a:t>
            </a:r>
            <a:r>
              <a:rPr lang="ko-KR" altLang="en-US" sz="1500" dirty="0" err="1" smtClean="0">
                <a:latin typeface="+mn-ea"/>
              </a:rPr>
              <a:t>최적해에</a:t>
            </a:r>
            <a:r>
              <a:rPr lang="ko-KR" altLang="en-US" sz="1500" dirty="0" smtClean="0">
                <a:latin typeface="+mn-ea"/>
              </a:rPr>
              <a:t> 수렴</a:t>
            </a:r>
            <a:endParaRPr lang="en-US" altLang="ko-KR" sz="1500" dirty="0" smtClean="0">
              <a:latin typeface="+mn-ea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924756" y="5117194"/>
            <a:ext cx="2290715" cy="355600"/>
          </a:xfrm>
          <a:prstGeom prst="rect">
            <a:avLst/>
          </a:prstGeom>
          <a:solidFill>
            <a:srgbClr val="9A9B9D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5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NP-hard</a:t>
            </a:r>
            <a:endParaRPr lang="ko-KR" altLang="en-US" sz="15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812303" y="5164819"/>
            <a:ext cx="7898005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500" dirty="0" smtClean="0">
                <a:latin typeface="+mn-ea"/>
              </a:rPr>
              <a:t>〮 다양한 </a:t>
            </a:r>
            <a:r>
              <a:rPr lang="ko-KR" altLang="en-US" sz="1500" dirty="0" err="1" smtClean="0">
                <a:latin typeface="+mn-ea"/>
              </a:rPr>
              <a:t>휴리스틱</a:t>
            </a:r>
            <a:r>
              <a:rPr lang="ko-KR" altLang="en-US" sz="1500" dirty="0" smtClean="0">
                <a:latin typeface="+mn-ea"/>
              </a:rPr>
              <a:t> 적용하여 </a:t>
            </a:r>
            <a:r>
              <a:rPr lang="en-US" altLang="ko-KR" sz="1500" dirty="0" smtClean="0">
                <a:latin typeface="+mn-ea"/>
              </a:rPr>
              <a:t>solver </a:t>
            </a:r>
            <a:r>
              <a:rPr lang="ko-KR" altLang="en-US" sz="1500" dirty="0" smtClean="0">
                <a:latin typeface="+mn-ea"/>
              </a:rPr>
              <a:t>구성</a:t>
            </a:r>
            <a:endParaRPr lang="en-US" altLang="ko-KR" sz="1500" dirty="0" smtClean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 smtClean="0">
                <a:latin typeface="+mn-ea"/>
              </a:rPr>
              <a:t>〮 </a:t>
            </a:r>
            <a:r>
              <a:rPr lang="ko-KR" altLang="en-US" sz="15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상용 알고리즘과 최신 연구 참고 </a:t>
            </a:r>
            <a:r>
              <a:rPr lang="en-US" altLang="ko-KR" sz="15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+ </a:t>
            </a:r>
            <a:r>
              <a:rPr lang="ko-KR" altLang="en-US" sz="15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데이터 특성을 고려하여 직접 설계한 </a:t>
            </a:r>
            <a:r>
              <a:rPr lang="ko-KR" altLang="en-US" sz="15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휴리스틱</a:t>
            </a:r>
            <a:endParaRPr lang="en-US" altLang="ko-KR" sz="15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91874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/>
          <p:nvPr/>
        </p:nvSpPr>
        <p:spPr>
          <a:xfrm>
            <a:off x="696000" y="1394278"/>
            <a:ext cx="10800000" cy="72000"/>
          </a:xfrm>
          <a:prstGeom prst="rect">
            <a:avLst/>
          </a:prstGeom>
          <a:solidFill>
            <a:srgbClr val="007BC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4668F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23</a:t>
            </a:fld>
            <a:endParaRPr dirty="0"/>
          </a:p>
        </p:txBody>
      </p:sp>
      <p:sp>
        <p:nvSpPr>
          <p:cNvPr id="90" name="Google Shape;90;p1"/>
          <p:cNvSpPr txBox="1">
            <a:spLocks noGrp="1"/>
          </p:cNvSpPr>
          <p:nvPr>
            <p:ph type="title"/>
          </p:nvPr>
        </p:nvSpPr>
        <p:spPr>
          <a:xfrm>
            <a:off x="838200" y="512598"/>
            <a:ext cx="10515600" cy="75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ko-KR" altLang="en-US" sz="28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/>
                <a:sym typeface="Arial"/>
              </a:rPr>
              <a:t>알고리즘 </a:t>
            </a:r>
            <a:r>
              <a:rPr lang="ko-KR" altLang="en-US" sz="28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/>
                <a:sym typeface="Arial"/>
              </a:rPr>
              <a:t>특징</a:t>
            </a:r>
            <a:endParaRPr sz="2400" dirty="0">
              <a:latin typeface="나눔스퀘어OTF Bold" panose="020B0600000101010101" pitchFamily="34" charset="-127"/>
              <a:ea typeface="나눔스퀘어OTF Bold" panose="020B0600000101010101" pitchFamily="34" charset="-127"/>
              <a:cs typeface="Arial"/>
              <a:sym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A9995B-C624-4DB2-EA83-4EF06D97EB35}"/>
              </a:ext>
            </a:extLst>
          </p:cNvPr>
          <p:cNvSpPr txBox="1"/>
          <p:nvPr/>
        </p:nvSpPr>
        <p:spPr>
          <a:xfrm>
            <a:off x="838200" y="1808376"/>
            <a:ext cx="2735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 smtClean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장점 </a:t>
            </a:r>
            <a:r>
              <a:rPr kumimoji="1" lang="en-US" altLang="ko-KR" b="1" dirty="0" smtClean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3 ) </a:t>
            </a:r>
            <a:r>
              <a:rPr kumimoji="1" lang="ko-KR" altLang="en-US" b="1" dirty="0" smtClean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알고리즘의 유연성</a:t>
            </a:r>
            <a:endParaRPr kumimoji="1" lang="ko-Kore-KR" altLang="en-US" b="1" dirty="0"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sp>
        <p:nvSpPr>
          <p:cNvPr id="2" name="사각형 설명선 1"/>
          <p:cNvSpPr/>
          <p:nvPr/>
        </p:nvSpPr>
        <p:spPr>
          <a:xfrm>
            <a:off x="1014883" y="2384704"/>
            <a:ext cx="2558361" cy="361741"/>
          </a:xfrm>
          <a:prstGeom prst="wedgeRectCallout">
            <a:avLst>
              <a:gd name="adj1" fmla="val -19598"/>
              <a:gd name="adj2" fmla="val 87500"/>
            </a:avLst>
          </a:prstGeom>
          <a:solidFill>
            <a:srgbClr val="007BC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 err="1" smtClean="0"/>
              <a:t>config</a:t>
            </a:r>
            <a:r>
              <a:rPr lang="ko-KR" altLang="en-US" sz="1500" dirty="0" smtClean="0"/>
              <a:t>로 메타정보 변경 가능</a:t>
            </a:r>
            <a:endParaRPr lang="ko-KR" altLang="en-US" sz="1500" dirty="0"/>
          </a:p>
        </p:txBody>
      </p:sp>
      <p:sp>
        <p:nvSpPr>
          <p:cNvPr id="7" name="사각형 설명선 6"/>
          <p:cNvSpPr/>
          <p:nvPr/>
        </p:nvSpPr>
        <p:spPr>
          <a:xfrm>
            <a:off x="6280221" y="2384704"/>
            <a:ext cx="2825680" cy="361741"/>
          </a:xfrm>
          <a:prstGeom prst="wedgeRectCallout">
            <a:avLst>
              <a:gd name="adj1" fmla="val -19598"/>
              <a:gd name="adj2" fmla="val 87500"/>
            </a:avLst>
          </a:prstGeom>
          <a:solidFill>
            <a:srgbClr val="007BC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 smtClean="0"/>
              <a:t>알고리즘 추가 및 수정의 유연성</a:t>
            </a:r>
            <a:endParaRPr lang="ko-KR" altLang="en-US" sz="1500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2318262"/>
              </p:ext>
            </p:extLst>
          </p:nvPr>
        </p:nvGraphicFramePr>
        <p:xfrm>
          <a:off x="1014883" y="2971417"/>
          <a:ext cx="4938242" cy="33849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8947">
                  <a:extLst>
                    <a:ext uri="{9D8B030D-6E8A-4147-A177-3AD203B41FA5}">
                      <a16:colId xmlns:a16="http://schemas.microsoft.com/office/drawing/2014/main" val="4068844782"/>
                    </a:ext>
                  </a:extLst>
                </a:gridCol>
                <a:gridCol w="3959295">
                  <a:extLst>
                    <a:ext uri="{9D8B030D-6E8A-4147-A177-3AD203B41FA5}">
                      <a16:colId xmlns:a16="http://schemas.microsoft.com/office/drawing/2014/main" val="1955738253"/>
                    </a:ext>
                  </a:extLst>
                </a:gridCol>
              </a:tblGrid>
              <a:tr h="169246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500" dirty="0" smtClean="0"/>
                        <a:t>문제</a:t>
                      </a:r>
                      <a:endParaRPr lang="en-US" altLang="ko-KR" sz="1500" dirty="0" smtClean="0"/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500" dirty="0" smtClean="0"/>
                        <a:t>상황에</a:t>
                      </a:r>
                      <a:endParaRPr lang="en-US" altLang="ko-KR" sz="1500" dirty="0" smtClean="0"/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500" dirty="0" smtClean="0"/>
                        <a:t>의존</a:t>
                      </a:r>
                      <a:endParaRPr lang="en-US" altLang="ko-KR" sz="1500" dirty="0" smtClean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500" dirty="0" smtClean="0">
                          <a:latin typeface="+mn-ea"/>
                        </a:rPr>
                        <a:t>〮 배치 수</a:t>
                      </a:r>
                      <a:endParaRPr lang="en-US" altLang="ko-KR" sz="1500" dirty="0" smtClean="0">
                        <a:latin typeface="+mn-ea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500" dirty="0" smtClean="0">
                          <a:latin typeface="+mn-ea"/>
                        </a:rPr>
                        <a:t>〮 배치 간 시간 간격</a:t>
                      </a:r>
                      <a:endParaRPr lang="en-US" altLang="ko-KR" sz="1500" dirty="0" smtClean="0">
                        <a:latin typeface="+mn-ea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500" dirty="0" smtClean="0">
                          <a:latin typeface="+mn-ea"/>
                        </a:rPr>
                        <a:t>〮 주문 처리 임계 시간 </a:t>
                      </a:r>
                      <a:r>
                        <a:rPr lang="en-US" altLang="ko-KR" sz="1500" dirty="0" smtClean="0">
                          <a:latin typeface="+mn-ea"/>
                        </a:rPr>
                        <a:t>(ex. 72</a:t>
                      </a:r>
                      <a:r>
                        <a:rPr lang="ko-KR" altLang="en-US" sz="1500" dirty="0" smtClean="0">
                          <a:latin typeface="+mn-ea"/>
                        </a:rPr>
                        <a:t>시간</a:t>
                      </a:r>
                      <a:r>
                        <a:rPr lang="en-US" altLang="ko-KR" sz="1500" dirty="0" smtClean="0">
                          <a:latin typeface="+mn-ea"/>
                        </a:rPr>
                        <a:t>)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500" dirty="0" smtClean="0">
                          <a:latin typeface="+mn-ea"/>
                        </a:rPr>
                        <a:t>〮 전체 주문 처리 시간 </a:t>
                      </a:r>
                      <a:r>
                        <a:rPr lang="en-US" altLang="ko-KR" sz="1500" dirty="0" smtClean="0">
                          <a:latin typeface="+mn-ea"/>
                        </a:rPr>
                        <a:t>(ex. 4</a:t>
                      </a:r>
                      <a:r>
                        <a:rPr lang="ko-KR" altLang="en-US" sz="1500" dirty="0" smtClean="0">
                          <a:latin typeface="+mn-ea"/>
                        </a:rPr>
                        <a:t>일</a:t>
                      </a:r>
                      <a:r>
                        <a:rPr lang="en-US" altLang="ko-KR" sz="1500" dirty="0" smtClean="0">
                          <a:latin typeface="+mn-ea"/>
                        </a:rPr>
                        <a:t>) </a:t>
                      </a:r>
                      <a:r>
                        <a:rPr lang="ko-KR" altLang="en-US" sz="1500" dirty="0" smtClean="0">
                          <a:latin typeface="+mn-ea"/>
                        </a:rPr>
                        <a:t>등</a:t>
                      </a:r>
                      <a:endParaRPr lang="en-US" altLang="ko-KR" sz="1500" dirty="0" smtClean="0">
                        <a:latin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0967342"/>
                  </a:ext>
                </a:extLst>
              </a:tr>
              <a:tr h="169246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500" dirty="0" smtClean="0"/>
                        <a:t>알고리즘</a:t>
                      </a:r>
                      <a:endParaRPr lang="en-US" altLang="ko-KR" sz="1500" dirty="0" smtClean="0"/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500" dirty="0" err="1" smtClean="0"/>
                        <a:t>설정값</a:t>
                      </a:r>
                      <a:endParaRPr lang="ko-KR" altLang="en-US" sz="15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500" dirty="0" smtClean="0">
                          <a:latin typeface="+mn-ea"/>
                        </a:rPr>
                        <a:t>〮 디버깅 모드 여부</a:t>
                      </a:r>
                      <a:endParaRPr lang="en-US" altLang="ko-KR" sz="1500" dirty="0" smtClean="0">
                        <a:latin typeface="+mn-ea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500" dirty="0" smtClean="0">
                          <a:latin typeface="+mn-ea"/>
                        </a:rPr>
                        <a:t>〮 </a:t>
                      </a:r>
                      <a:r>
                        <a:rPr lang="en-US" altLang="ko-KR" sz="1500" dirty="0" smtClean="0">
                          <a:latin typeface="+mn-ea"/>
                        </a:rPr>
                        <a:t>Simulated Annealing </a:t>
                      </a:r>
                      <a:r>
                        <a:rPr lang="ko-KR" altLang="en-US" sz="1500" dirty="0" smtClean="0">
                          <a:latin typeface="+mn-ea"/>
                        </a:rPr>
                        <a:t>실행 여부</a:t>
                      </a:r>
                      <a:endParaRPr lang="en-US" altLang="ko-KR" sz="1500" dirty="0" smtClean="0">
                        <a:latin typeface="+mn-ea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500" dirty="0" smtClean="0">
                          <a:latin typeface="+mn-ea"/>
                        </a:rPr>
                        <a:t>〮 알고리즘 실행 시간</a:t>
                      </a:r>
                      <a:endParaRPr lang="en-US" altLang="ko-KR" sz="1500" dirty="0" smtClean="0">
                        <a:latin typeface="+mn-ea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500" dirty="0" smtClean="0">
                          <a:latin typeface="+mn-ea"/>
                        </a:rPr>
                        <a:t>〮 주문의 인접성 판단을 위한 거리 </a:t>
                      </a:r>
                      <a:r>
                        <a:rPr lang="ko-KR" altLang="en-US" sz="1500" dirty="0" err="1" smtClean="0">
                          <a:latin typeface="+mn-ea"/>
                        </a:rPr>
                        <a:t>경계값</a:t>
                      </a:r>
                      <a:r>
                        <a:rPr lang="ko-KR" altLang="en-US" sz="1500" dirty="0" smtClean="0">
                          <a:latin typeface="+mn-ea"/>
                        </a:rPr>
                        <a:t> 등</a:t>
                      </a:r>
                      <a:endParaRPr lang="en-US" altLang="ko-KR" sz="1500" dirty="0" smtClean="0">
                        <a:latin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63602958"/>
                  </a:ext>
                </a:extLst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6280222" y="3484896"/>
            <a:ext cx="5133975" cy="455964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500" dirty="0" smtClean="0">
                <a:solidFill>
                  <a:schemeClr val="tx1"/>
                </a:solidFill>
                <a:latin typeface="+mn-ea"/>
              </a:rPr>
              <a:t>터미널 </a:t>
            </a:r>
            <a:r>
              <a:rPr lang="ko-KR" altLang="en-US" sz="1500" dirty="0">
                <a:solidFill>
                  <a:schemeClr val="tx1"/>
                </a:solidFill>
                <a:latin typeface="+mn-ea"/>
              </a:rPr>
              <a:t>선택 </a:t>
            </a:r>
            <a:r>
              <a:rPr lang="en-US" altLang="ko-KR" sz="1500" dirty="0">
                <a:solidFill>
                  <a:schemeClr val="tx1"/>
                </a:solidFill>
                <a:latin typeface="+mn-ea"/>
              </a:rPr>
              <a:t>/ </a:t>
            </a:r>
            <a:r>
              <a:rPr lang="ko-KR" altLang="en-US" sz="1500" dirty="0">
                <a:solidFill>
                  <a:schemeClr val="tx1"/>
                </a:solidFill>
                <a:latin typeface="+mn-ea"/>
              </a:rPr>
              <a:t>차량 선택 </a:t>
            </a:r>
            <a:r>
              <a:rPr lang="en-US" altLang="ko-KR" sz="1500" dirty="0">
                <a:solidFill>
                  <a:schemeClr val="tx1"/>
                </a:solidFill>
                <a:latin typeface="+mn-ea"/>
              </a:rPr>
              <a:t>/ </a:t>
            </a:r>
            <a:r>
              <a:rPr lang="ko-KR" altLang="en-US" sz="1500" dirty="0">
                <a:solidFill>
                  <a:schemeClr val="tx1"/>
                </a:solidFill>
                <a:latin typeface="+mn-ea"/>
              </a:rPr>
              <a:t>오더 배정 과정의 분리</a:t>
            </a:r>
            <a:endParaRPr lang="en-US" altLang="ko-KR" sz="15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6280221" y="4582293"/>
            <a:ext cx="5133975" cy="695325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500" dirty="0" smtClean="0">
                <a:solidFill>
                  <a:schemeClr val="tx1"/>
                </a:solidFill>
                <a:latin typeface="+mn-ea"/>
              </a:rPr>
              <a:t>각 </a:t>
            </a:r>
            <a:r>
              <a:rPr lang="ko-KR" altLang="en-US" sz="1500" dirty="0" err="1" smtClean="0">
                <a:solidFill>
                  <a:schemeClr val="tx1"/>
                </a:solidFill>
                <a:latin typeface="+mn-ea"/>
              </a:rPr>
              <a:t>휴리스틱의</a:t>
            </a:r>
            <a:r>
              <a:rPr lang="ko-KR" altLang="en-US" sz="1500" dirty="0" smtClean="0">
                <a:solidFill>
                  <a:schemeClr val="tx1"/>
                </a:solidFill>
                <a:latin typeface="+mn-ea"/>
              </a:rPr>
              <a:t> 분리</a:t>
            </a:r>
            <a:endParaRPr lang="en-US" altLang="ko-KR" sz="1500" dirty="0" smtClean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500" dirty="0" smtClean="0">
                <a:solidFill>
                  <a:schemeClr val="tx1"/>
                </a:solidFill>
                <a:latin typeface="+mn-ea"/>
              </a:rPr>
              <a:t>: </a:t>
            </a:r>
            <a:r>
              <a:rPr lang="ko-KR" altLang="en-US" sz="1500" dirty="0" smtClean="0">
                <a:solidFill>
                  <a:schemeClr val="tx1"/>
                </a:solidFill>
                <a:latin typeface="+mn-ea"/>
              </a:rPr>
              <a:t>메인 함수</a:t>
            </a:r>
            <a:r>
              <a:rPr lang="en-US" altLang="ko-KR" sz="1500" dirty="0" smtClean="0">
                <a:solidFill>
                  <a:schemeClr val="tx1"/>
                </a:solidFill>
                <a:latin typeface="+mn-ea"/>
              </a:rPr>
              <a:t>(solve)</a:t>
            </a:r>
            <a:r>
              <a:rPr lang="ko-KR" altLang="en-US" sz="1500" dirty="0" smtClean="0">
                <a:solidFill>
                  <a:schemeClr val="tx1"/>
                </a:solidFill>
                <a:latin typeface="+mn-ea"/>
              </a:rPr>
              <a:t>에서 </a:t>
            </a:r>
            <a:r>
              <a:rPr lang="ko-KR" altLang="en-US" sz="1500" dirty="0" err="1" smtClean="0">
                <a:solidFill>
                  <a:schemeClr val="tx1"/>
                </a:solidFill>
                <a:latin typeface="+mn-ea"/>
              </a:rPr>
              <a:t>휴리스틱의</a:t>
            </a:r>
            <a:r>
              <a:rPr lang="ko-KR" altLang="en-US" sz="1500" dirty="0" smtClean="0">
                <a:solidFill>
                  <a:schemeClr val="tx1"/>
                </a:solidFill>
                <a:latin typeface="+mn-ea"/>
              </a:rPr>
              <a:t> 순서 및 포함 여부 변경 가능</a:t>
            </a:r>
            <a:endParaRPr lang="en-US" altLang="ko-KR" sz="15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6280223" y="3078631"/>
            <a:ext cx="3482904" cy="37327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90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500" dirty="0" smtClean="0">
                <a:solidFill>
                  <a:schemeClr val="tx1"/>
                </a:solidFill>
                <a:latin typeface="+mn-ea"/>
              </a:rPr>
              <a:t>Initial Solution Generator (</a:t>
            </a:r>
            <a:r>
              <a:rPr lang="ko-KR" altLang="en-US" sz="1500" dirty="0" smtClean="0">
                <a:solidFill>
                  <a:schemeClr val="tx1"/>
                </a:solidFill>
                <a:latin typeface="+mn-ea"/>
              </a:rPr>
              <a:t>초기해 찾기</a:t>
            </a:r>
            <a:r>
              <a:rPr lang="en-US" altLang="ko-KR" sz="1500" dirty="0" smtClean="0">
                <a:solidFill>
                  <a:schemeClr val="tx1"/>
                </a:solidFill>
                <a:latin typeface="+mn-ea"/>
              </a:rPr>
              <a:t>)</a:t>
            </a:r>
            <a:endParaRPr lang="en-US" altLang="ko-KR" sz="15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280223" y="4135097"/>
            <a:ext cx="3482904" cy="37327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90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500" dirty="0" smtClean="0">
                <a:solidFill>
                  <a:schemeClr val="tx1"/>
                </a:solidFill>
                <a:latin typeface="+mn-ea"/>
              </a:rPr>
              <a:t>Solver (</a:t>
            </a:r>
            <a:r>
              <a:rPr lang="ko-KR" altLang="en-US" sz="1500" dirty="0" smtClean="0">
                <a:solidFill>
                  <a:schemeClr val="tx1"/>
                </a:solidFill>
                <a:latin typeface="+mn-ea"/>
              </a:rPr>
              <a:t>개선 알고리즘</a:t>
            </a:r>
            <a:r>
              <a:rPr lang="en-US" altLang="ko-KR" sz="1500" dirty="0" smtClean="0">
                <a:solidFill>
                  <a:schemeClr val="tx1"/>
                </a:solidFill>
                <a:latin typeface="+mn-ea"/>
              </a:rPr>
              <a:t>)</a:t>
            </a:r>
            <a:endParaRPr lang="en-US" altLang="ko-KR" sz="15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6280222" y="5443710"/>
            <a:ext cx="5073577" cy="900508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500" dirty="0" smtClean="0">
                <a:solidFill>
                  <a:schemeClr val="tx1"/>
                </a:solidFill>
                <a:latin typeface="+mn-ea"/>
              </a:rPr>
              <a:t>각 알고리즘의 메인 </a:t>
            </a:r>
            <a:r>
              <a:rPr lang="ko-KR" altLang="en-US" sz="1500" dirty="0" err="1" smtClean="0">
                <a:solidFill>
                  <a:schemeClr val="tx1"/>
                </a:solidFill>
                <a:latin typeface="+mn-ea"/>
              </a:rPr>
              <a:t>로직을</a:t>
            </a:r>
            <a:r>
              <a:rPr lang="ko-KR" altLang="en-US" sz="1500" dirty="0" smtClean="0">
                <a:solidFill>
                  <a:schemeClr val="tx1"/>
                </a:solidFill>
                <a:latin typeface="+mn-ea"/>
              </a:rPr>
              <a:t> 분리하여</a:t>
            </a:r>
            <a:endParaRPr lang="en-US" altLang="ko-KR" sz="1500" dirty="0" smtClean="0">
              <a:solidFill>
                <a:schemeClr val="tx1"/>
              </a:solidFill>
              <a:latin typeface="+mn-ea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5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알고리즘 추가 및 수정이 용이하고 직관적</a:t>
            </a:r>
            <a:r>
              <a:rPr lang="ko-KR" altLang="en-US" sz="1500" dirty="0" smtClean="0">
                <a:solidFill>
                  <a:schemeClr val="tx1"/>
                </a:solidFill>
                <a:latin typeface="+mn-ea"/>
              </a:rPr>
              <a:t>이도록</a:t>
            </a:r>
            <a:r>
              <a:rPr lang="en-US" altLang="ko-KR" sz="1500" dirty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sz="1500" dirty="0" smtClean="0">
                <a:solidFill>
                  <a:schemeClr val="tx1"/>
                </a:solidFill>
                <a:latin typeface="+mn-ea"/>
              </a:rPr>
              <a:t>설계 </a:t>
            </a:r>
            <a:endParaRPr lang="en-US" altLang="ko-KR" sz="1500" dirty="0" smtClean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49224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A125B3"/>
              </a:gs>
              <a:gs pos="100000">
                <a:srgbClr val="4F5FE8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 flipH="1">
            <a:off x="2103120" y="2668335"/>
            <a:ext cx="798576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Q &amp; A</a:t>
            </a:r>
            <a:endParaRPr lang="ko-KR" altLang="en-US" sz="5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046528" y="5694344"/>
            <a:ext cx="2136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 smtClean="0">
                <a:solidFill>
                  <a:schemeClr val="bg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KoPubWorld돋움체 Bold" panose="00000800000000000000" pitchFamily="2" charset="-127"/>
              </a:rPr>
              <a:t>임승환</a:t>
            </a:r>
            <a:r>
              <a:rPr lang="ko-KR" altLang="en-US" dirty="0" smtClean="0">
                <a:solidFill>
                  <a:schemeClr val="bg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KoPubWorld돋움체 Bold" panose="00000800000000000000" pitchFamily="2" charset="-127"/>
              </a:rPr>
              <a:t> 김윤아 </a:t>
            </a:r>
            <a:r>
              <a:rPr lang="ko-KR" altLang="en-US" dirty="0" err="1" smtClean="0">
                <a:solidFill>
                  <a:schemeClr val="bg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KoPubWorld돋움체 Bold" panose="00000800000000000000" pitchFamily="2" charset="-127"/>
              </a:rPr>
              <a:t>허제욱</a:t>
            </a:r>
            <a:endParaRPr lang="ko-KR" altLang="en-US" dirty="0">
              <a:solidFill>
                <a:schemeClr val="bg1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  <a:cs typeface="KoPubWorld돋움체 Bold" panose="00000800000000000000" pitchFamily="2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7251090" y="3317443"/>
            <a:ext cx="6219962" cy="3404032"/>
            <a:chOff x="7251090" y="3317443"/>
            <a:chExt cx="6219962" cy="3404032"/>
          </a:xfrm>
        </p:grpSpPr>
        <p:sp>
          <p:nvSpPr>
            <p:cNvPr id="11" name="모서리가 둥근 직사각형 10"/>
            <p:cNvSpPr/>
            <p:nvPr/>
          </p:nvSpPr>
          <p:spPr>
            <a:xfrm rot="19009617">
              <a:off x="7558053" y="3317443"/>
              <a:ext cx="3146248" cy="774197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bg1">
                    <a:alpha val="50000"/>
                  </a:schemeClr>
                </a:gs>
                <a:gs pos="74000">
                  <a:srgbClr val="4F5FE8">
                    <a:alpha val="30000"/>
                  </a:srgbClr>
                </a:gs>
                <a:gs pos="100000">
                  <a:schemeClr val="bg1">
                    <a:alpha val="50000"/>
                  </a:schemeClr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모서리가 둥근 직사각형 12"/>
            <p:cNvSpPr/>
            <p:nvPr/>
          </p:nvSpPr>
          <p:spPr>
            <a:xfrm rot="19009617">
              <a:off x="7251090" y="4131439"/>
              <a:ext cx="5451242" cy="774197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bg1">
                    <a:alpha val="50000"/>
                  </a:schemeClr>
                </a:gs>
                <a:gs pos="74000">
                  <a:srgbClr val="4F5FE8">
                    <a:alpha val="30000"/>
                  </a:srgbClr>
                </a:gs>
                <a:gs pos="100000">
                  <a:schemeClr val="bg1">
                    <a:alpha val="50000"/>
                  </a:schemeClr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모서리가 둥근 직사각형 13"/>
            <p:cNvSpPr/>
            <p:nvPr/>
          </p:nvSpPr>
          <p:spPr>
            <a:xfrm rot="19009617">
              <a:off x="8200788" y="4993203"/>
              <a:ext cx="5270264" cy="774197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bg1">
                    <a:alpha val="50000"/>
                  </a:schemeClr>
                </a:gs>
                <a:gs pos="74000">
                  <a:srgbClr val="4F5FE8">
                    <a:alpha val="30000"/>
                  </a:srgbClr>
                </a:gs>
                <a:gs pos="100000">
                  <a:schemeClr val="bg1">
                    <a:alpha val="50000"/>
                  </a:schemeClr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모서리가 둥근 직사각형 14"/>
            <p:cNvSpPr/>
            <p:nvPr/>
          </p:nvSpPr>
          <p:spPr>
            <a:xfrm rot="19009617">
              <a:off x="10110117" y="5947278"/>
              <a:ext cx="3053757" cy="774197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bg1">
                    <a:alpha val="50000"/>
                  </a:schemeClr>
                </a:gs>
                <a:gs pos="74000">
                  <a:srgbClr val="4F5FE8">
                    <a:alpha val="30000"/>
                  </a:srgbClr>
                </a:gs>
                <a:gs pos="100000">
                  <a:schemeClr val="bg1">
                    <a:alpha val="50000"/>
                  </a:schemeClr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4630" b="53241" l="32593" r="67685">
                        <a14:foregroundMark x1="34630" y1="50000" x2="34630" y2="50000"/>
                        <a14:foregroundMark x1="37500" y1="49630" x2="37500" y2="49630"/>
                        <a14:foregroundMark x1="40463" y1="48981" x2="40463" y2="48981"/>
                        <a14:foregroundMark x1="40278" y1="48056" x2="40278" y2="48056"/>
                        <a14:foregroundMark x1="42963" y1="48889" x2="42963" y2="48889"/>
                        <a14:foregroundMark x1="43611" y1="50926" x2="43611" y2="50926"/>
                        <a14:foregroundMark x1="46019" y1="49444" x2="46019" y2="49444"/>
                        <a14:foregroundMark x1="48889" y1="49444" x2="48889" y2="49444"/>
                        <a14:foregroundMark x1="52037" y1="49815" x2="52037" y2="49815"/>
                        <a14:foregroundMark x1="54444" y1="48796" x2="54444" y2="48796"/>
                        <a14:foregroundMark x1="59167" y1="48981" x2="59167" y2="48981"/>
                        <a14:foregroundMark x1="60463" y1="48981" x2="60463" y2="48981"/>
                        <a14:foregroundMark x1="61759" y1="48056" x2="61759" y2="48056"/>
                        <a14:foregroundMark x1="62407" y1="50833" x2="62407" y2="50833"/>
                        <a14:foregroundMark x1="64537" y1="50370" x2="64537" y2="50370"/>
                        <a14:foregroundMark x1="47222" y1="49167" x2="47222" y2="49167"/>
                        <a14:backgroundMark x1="46944" y1="50370" x2="46944" y2="50370"/>
                        <a14:backgroundMark x1="52407" y1="48704" x2="52407" y2="48704"/>
                        <a14:backgroundMark x1="62222" y1="48241" x2="62222" y2="48241"/>
                      </a14:backgroundRemoval>
                    </a14:imgEffect>
                  </a14:imgLayer>
                </a14:imgProps>
              </a:ext>
            </a:extLst>
          </a:blip>
          <a:srcRect l="32127" t="43620" r="31458" b="45675"/>
          <a:stretch/>
        </p:blipFill>
        <p:spPr>
          <a:xfrm>
            <a:off x="4972916" y="5023066"/>
            <a:ext cx="2283542" cy="671278"/>
          </a:xfrm>
          <a:prstGeom prst="rect">
            <a:avLst/>
          </a:prstGeom>
        </p:spPr>
      </p:pic>
      <p:pic>
        <p:nvPicPr>
          <p:cNvPr id="16" name="Picture 2" descr="CJ대한통운 로고"/>
          <p:cNvPicPr>
            <a:picLocks noChangeAspect="1" noChangeArrowheads="1"/>
          </p:cNvPicPr>
          <p:nvPr/>
        </p:nvPicPr>
        <p:blipFill>
          <a:blip r:embed="rId4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183" y="253366"/>
            <a:ext cx="1505430" cy="760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433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/>
          <p:nvPr/>
        </p:nvSpPr>
        <p:spPr>
          <a:xfrm>
            <a:off x="696000" y="1394278"/>
            <a:ext cx="10800000" cy="72000"/>
          </a:xfrm>
          <a:prstGeom prst="rect">
            <a:avLst/>
          </a:prstGeom>
          <a:solidFill>
            <a:srgbClr val="007BC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4668F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3</a:t>
            </a:fld>
            <a:endParaRPr/>
          </a:p>
        </p:txBody>
      </p:sp>
      <p:sp>
        <p:nvSpPr>
          <p:cNvPr id="90" name="Google Shape;90;p1"/>
          <p:cNvSpPr txBox="1">
            <a:spLocks noGrp="1"/>
          </p:cNvSpPr>
          <p:nvPr>
            <p:ph type="title"/>
          </p:nvPr>
        </p:nvSpPr>
        <p:spPr>
          <a:xfrm>
            <a:off x="838200" y="512598"/>
            <a:ext cx="10515600" cy="75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ko-KR" altLang="en-US" sz="28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/>
                <a:sym typeface="Arial"/>
              </a:rPr>
              <a:t>문제 상황 정의</a:t>
            </a:r>
            <a:endParaRPr sz="2400" dirty="0">
              <a:latin typeface="나눔스퀘어OTF Bold" panose="020B0600000101010101" pitchFamily="34" charset="-127"/>
              <a:ea typeface="나눔스퀘어OTF Bold" panose="020B0600000101010101" pitchFamily="34" charset="-127"/>
              <a:cs typeface="Arial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248273-48DF-02FC-6765-2FC525AE2FC8}"/>
              </a:ext>
            </a:extLst>
          </p:cNvPr>
          <p:cNvSpPr txBox="1"/>
          <p:nvPr/>
        </p:nvSpPr>
        <p:spPr>
          <a:xfrm>
            <a:off x="1606630" y="2387344"/>
            <a:ext cx="8978740" cy="9925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ore-KR" altLang="en-US" dirty="0">
                <a:latin typeface="+mn-ea"/>
              </a:rPr>
              <a:t>새로운 주문이 발생하는 시점에서 처리해야하는 모든 주문에 대하여</a:t>
            </a:r>
            <a:endParaRPr kumimoji="1" lang="en-US" altLang="ko-Kore-KR" dirty="0">
              <a:latin typeface="+mn-ea"/>
            </a:endParaRPr>
          </a:p>
          <a:p>
            <a:pPr algn="ctr">
              <a:lnSpc>
                <a:spcPct val="150000"/>
              </a:lnSpc>
            </a:pPr>
            <a:r>
              <a:rPr kumimoji="1" lang="ko-Kore-KR" altLang="en-US" dirty="0">
                <a:latin typeface="+mn-ea"/>
              </a:rPr>
              <a:t>주어진</a:t>
            </a:r>
            <a:r>
              <a:rPr kumimoji="1" lang="ko-KR" altLang="en-US" dirty="0">
                <a:latin typeface="+mn-ea"/>
              </a:rPr>
              <a:t> 제약 조건을 고려하여 </a:t>
            </a:r>
            <a:r>
              <a:rPr kumimoji="1" lang="ko-KR" altLang="en-US" sz="2100" dirty="0">
                <a:solidFill>
                  <a:srgbClr val="ED8800"/>
                </a:solidFill>
              </a:rPr>
              <a:t>총 차량 운영비용을 최소화 </a:t>
            </a:r>
            <a:r>
              <a:rPr kumimoji="1" lang="ko-KR" altLang="en-US" dirty="0"/>
              <a:t>하는 주문 할당 및 배송 경로 도출</a:t>
            </a:r>
            <a:endParaRPr kumimoji="1" lang="ko-Kore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1821203" y="4194723"/>
            <a:ext cx="8602492" cy="1016564"/>
            <a:chOff x="2035777" y="4194723"/>
            <a:chExt cx="8602492" cy="1016564"/>
          </a:xfrm>
        </p:grpSpPr>
        <p:pic>
          <p:nvPicPr>
            <p:cNvPr id="8" name="그림 7" descr="블랙, 어둠이(가) 표시된 사진&#10;&#10;자동 생성된 설명">
              <a:extLst>
                <a:ext uri="{FF2B5EF4-FFF2-40B4-BE49-F238E27FC236}">
                  <a16:creationId xmlns:a16="http://schemas.microsoft.com/office/drawing/2014/main" id="{6BEFA047-A102-1D99-F9EE-8166632C0F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24993" y="4194723"/>
              <a:ext cx="555417" cy="694724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4DD6A8DA-13E7-6F85-4D64-1F23D3FF2138}"/>
                    </a:ext>
                  </a:extLst>
                </p:cNvPr>
                <p:cNvSpPr txBox="1"/>
                <p:nvPr/>
              </p:nvSpPr>
              <p:spPr>
                <a:xfrm>
                  <a:off x="5580410" y="4357419"/>
                  <a:ext cx="505785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kumimoji="1"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ko-KR" altLang="en-US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kumimoji="1" lang="ko-KR" altLang="en-US" i="1" dirty="0">
                                <a:latin typeface="Cambria Math" panose="02040503050406030204" pitchFamily="18" charset="0"/>
                              </a:rPr>
                              <m:t>차량</m:t>
                            </m:r>
                            <m:r>
                              <a:rPr kumimoji="1" lang="ko-KR" altLang="en-US" i="1" dirty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kumimoji="1" lang="ko-KR" altLang="en-US" i="1" dirty="0">
                                <a:latin typeface="Cambria Math" panose="02040503050406030204" pitchFamily="18" charset="0"/>
                              </a:rPr>
                              <m:t>고정비</m:t>
                            </m:r>
                            <m:r>
                              <a:rPr kumimoji="1" lang="en-US" altLang="ko-KR" i="1" dirty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kumimoji="1" lang="ko-KR" altLang="en-US" i="1" dirty="0">
                                <a:latin typeface="Cambria Math" panose="02040503050406030204" pitchFamily="18" charset="0"/>
                              </a:rPr>
                              <m:t>단위</m:t>
                            </m:r>
                            <m:r>
                              <a:rPr kumimoji="1" lang="ko-KR" altLang="en-US" i="1" dirty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kumimoji="1" lang="ko-KR" altLang="en-US" i="1" dirty="0">
                                <a:latin typeface="Cambria Math" panose="02040503050406030204" pitchFamily="18" charset="0"/>
                              </a:rPr>
                              <m:t>거리당</m:t>
                            </m:r>
                            <m:r>
                              <a:rPr kumimoji="1" lang="ko-KR" altLang="en-US" i="1" dirty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kumimoji="1" lang="ko-KR" altLang="en-US" i="1" dirty="0">
                                <a:latin typeface="Cambria Math" panose="02040503050406030204" pitchFamily="18" charset="0"/>
                              </a:rPr>
                              <m:t>운송비</m:t>
                            </m:r>
                            <m:r>
                              <a:rPr kumimoji="1" lang="en-US" altLang="ko-KR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×</m:t>
                            </m:r>
                            <m:r>
                              <a:rPr kumimoji="1" lang="ko-KR" altLang="en-US" i="1" dirty="0">
                                <a:latin typeface="Cambria Math" panose="02040503050406030204" pitchFamily="18" charset="0"/>
                              </a:rPr>
                              <m:t>총</m:t>
                            </m:r>
                            <m:r>
                              <a:rPr kumimoji="1" lang="ko-KR" altLang="en-US" i="1" dirty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kumimoji="1" lang="ko-KR" altLang="en-US" i="1" dirty="0">
                                <a:latin typeface="Cambria Math" panose="02040503050406030204" pitchFamily="18" charset="0"/>
                              </a:rPr>
                              <m:t>운행거리</m:t>
                            </m:r>
                            <m:r>
                              <a:rPr kumimoji="1" lang="en-US" altLang="ko-KR" i="1" dirty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</m:oMath>
                    </m:oMathPara>
                  </a14:m>
                  <a:endParaRPr kumimoji="1" lang="ko-Kore-KR" altLang="en-US" dirty="0"/>
                </a:p>
              </p:txBody>
            </p:sp>
          </mc:Choice>
          <mc:Fallback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4DD6A8DA-13E7-6F85-4D64-1F23D3FF213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80410" y="4357419"/>
                  <a:ext cx="5057859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1166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5FE8CDA4-890A-C07D-8257-CC5059F8E889}"/>
                    </a:ext>
                  </a:extLst>
                </p:cNvPr>
                <p:cNvSpPr txBox="1"/>
                <p:nvPr/>
              </p:nvSpPr>
              <p:spPr>
                <a:xfrm>
                  <a:off x="2035777" y="4357419"/>
                  <a:ext cx="298921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:r>
                    <a:rPr kumimoji="1" lang="en-US" altLang="ko-KR" b="0" dirty="0" smtClean="0"/>
                    <a:t>minimize </a:t>
                  </a:r>
                  <a14:m>
                    <m:oMath xmlns:m="http://schemas.openxmlformats.org/officeDocument/2006/math">
                      <m:r>
                        <a:rPr kumimoji="1" lang="ko-KR" altLang="en-US" b="0" i="1" smtClean="0">
                          <a:latin typeface="Cambria Math" panose="02040503050406030204" pitchFamily="18" charset="0"/>
                        </a:rPr>
                        <m:t>총</m:t>
                      </m:r>
                      <m:r>
                        <a:rPr kumimoji="1" lang="ko-KR" alt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ko-KR" altLang="en-US" b="0" i="1" smtClean="0">
                          <a:latin typeface="Cambria Math" panose="02040503050406030204" pitchFamily="18" charset="0"/>
                        </a:rPr>
                        <m:t>차량</m:t>
                      </m:r>
                      <m:r>
                        <a:rPr kumimoji="1" lang="ko-KR" alt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ko-KR" altLang="en-US" i="1">
                          <a:latin typeface="Cambria Math" panose="02040503050406030204" pitchFamily="18" charset="0"/>
                        </a:rPr>
                        <m:t>운</m:t>
                      </m:r>
                      <m:r>
                        <a:rPr kumimoji="1" lang="ko-KR" altLang="en-US" i="1" smtClean="0">
                          <a:latin typeface="Cambria Math" panose="02040503050406030204" pitchFamily="18" charset="0"/>
                        </a:rPr>
                        <m:t>영</m:t>
                      </m:r>
                      <m:r>
                        <a:rPr kumimoji="1" lang="ko-KR" altLang="en-US" b="0" i="1" smtClean="0">
                          <a:latin typeface="Cambria Math" panose="02040503050406030204" pitchFamily="18" charset="0"/>
                        </a:rPr>
                        <m:t>비용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a14:m>
                  <a:endParaRPr kumimoji="1" lang="ko-Kore-KR" altLang="en-US" dirty="0"/>
                </a:p>
              </p:txBody>
            </p:sp>
          </mc:Choice>
          <mc:Fallback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5FE8CDA4-890A-C07D-8257-CC5059F8E8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35777" y="4357419"/>
                  <a:ext cx="2989216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1837" t="-8333" b="-2833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97DEFA48-EA02-3A65-DE6C-057492914CB3}"/>
                    </a:ext>
                  </a:extLst>
                </p:cNvPr>
                <p:cNvSpPr txBox="1"/>
                <p:nvPr/>
              </p:nvSpPr>
              <p:spPr>
                <a:xfrm>
                  <a:off x="4488700" y="4888122"/>
                  <a:ext cx="1628001" cy="3231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a:rPr kumimoji="1" lang="ko-KR" altLang="en-US" sz="1500" i="0">
                          <a:latin typeface="Cambria Math" panose="02040503050406030204" pitchFamily="18" charset="0"/>
                        </a:rPr>
                        <m:t>사</m:t>
                      </m:r>
                    </m:oMath>
                  </a14:m>
                  <a:r>
                    <a:rPr kumimoji="1" lang="ko-KR" altLang="en-US" sz="1500" dirty="0" smtClean="0">
                      <a:latin typeface="+mn-ea"/>
                    </a:rPr>
                    <a:t>용한 차량</a:t>
                  </a:r>
                  <a:endParaRPr kumimoji="1" lang="ko-Kore-KR" altLang="en-US" sz="1500" dirty="0">
                    <a:latin typeface="+mn-ea"/>
                  </a:endParaRPr>
                </a:p>
              </p:txBody>
            </p:sp>
          </mc:Choice>
          <mc:Fallback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97DEFA48-EA02-3A65-DE6C-057492914CB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88700" y="4888122"/>
                  <a:ext cx="1628001" cy="323165"/>
                </a:xfrm>
                <a:prstGeom prst="rect">
                  <a:avLst/>
                </a:prstGeom>
                <a:blipFill>
                  <a:blip r:embed="rId6"/>
                  <a:stretch>
                    <a:fillRect t="-1887" b="-20755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598337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/>
          <p:nvPr/>
        </p:nvSpPr>
        <p:spPr>
          <a:xfrm>
            <a:off x="696000" y="1394278"/>
            <a:ext cx="10800000" cy="72000"/>
          </a:xfrm>
          <a:prstGeom prst="rect">
            <a:avLst/>
          </a:prstGeom>
          <a:solidFill>
            <a:srgbClr val="007BC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4668F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4</a:t>
            </a:fld>
            <a:endParaRPr/>
          </a:p>
        </p:txBody>
      </p:sp>
      <p:sp>
        <p:nvSpPr>
          <p:cNvPr id="90" name="Google Shape;90;p1"/>
          <p:cNvSpPr txBox="1">
            <a:spLocks noGrp="1"/>
          </p:cNvSpPr>
          <p:nvPr>
            <p:ph type="title"/>
          </p:nvPr>
        </p:nvSpPr>
        <p:spPr>
          <a:xfrm>
            <a:off x="838200" y="512598"/>
            <a:ext cx="10515600" cy="75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ko-KR" altLang="en-US" sz="28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/>
                <a:sym typeface="Arial"/>
              </a:rPr>
              <a:t>문제 상황 정의</a:t>
            </a:r>
            <a:endParaRPr sz="2400" dirty="0">
              <a:latin typeface="나눔스퀘어OTF Bold" panose="020B0600000101010101" pitchFamily="34" charset="-127"/>
              <a:ea typeface="나눔스퀘어OTF Bold" panose="020B0600000101010101" pitchFamily="34" charset="-127"/>
              <a:cs typeface="Arial"/>
              <a:sym typeface="Arial"/>
            </a:endParaRPr>
          </a:p>
        </p:txBody>
      </p:sp>
      <p:grpSp>
        <p:nvGrpSpPr>
          <p:cNvPr id="33" name="그룹 32"/>
          <p:cNvGrpSpPr/>
          <p:nvPr/>
        </p:nvGrpSpPr>
        <p:grpSpPr>
          <a:xfrm>
            <a:off x="3130125" y="2039056"/>
            <a:ext cx="4032085" cy="464333"/>
            <a:chOff x="2139525" y="1943806"/>
            <a:chExt cx="4032085" cy="464333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FE22989-98BF-51C6-3F7C-90A1A3B677D9}"/>
                </a:ext>
              </a:extLst>
            </p:cNvPr>
            <p:cNvSpPr txBox="1"/>
            <p:nvPr/>
          </p:nvSpPr>
          <p:spPr>
            <a:xfrm>
              <a:off x="2729642" y="2029406"/>
              <a:ext cx="3441968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500" dirty="0">
                  <a:latin typeface="+mn-ea"/>
                </a:rPr>
                <a:t>모든 주문이 성공적으로 배송 되어야 한다</a:t>
              </a:r>
              <a:r>
                <a:rPr kumimoji="1" lang="en-US" altLang="ko-KR" sz="1500" dirty="0">
                  <a:latin typeface="+mn-ea"/>
                </a:rPr>
                <a:t>.</a:t>
              </a:r>
            </a:p>
          </p:txBody>
        </p:sp>
        <p:pic>
          <p:nvPicPr>
            <p:cNvPr id="14" name="그래픽 6" descr="배지 1 단색으로 채워진">
              <a:extLst>
                <a:ext uri="{FF2B5EF4-FFF2-40B4-BE49-F238E27FC236}">
                  <a16:creationId xmlns:a16="http://schemas.microsoft.com/office/drawing/2014/main" id="{7DA92848-3137-CFB9-5627-2F5969D320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2139525" y="1943806"/>
              <a:ext cx="464333" cy="464333"/>
            </a:xfrm>
            <a:prstGeom prst="rect">
              <a:avLst/>
            </a:prstGeom>
          </p:spPr>
        </p:pic>
      </p:grpSp>
      <p:grpSp>
        <p:nvGrpSpPr>
          <p:cNvPr id="35" name="그룹 34"/>
          <p:cNvGrpSpPr/>
          <p:nvPr/>
        </p:nvGrpSpPr>
        <p:grpSpPr>
          <a:xfrm>
            <a:off x="3130125" y="3235496"/>
            <a:ext cx="4894497" cy="464333"/>
            <a:chOff x="2139525" y="3193802"/>
            <a:chExt cx="4894497" cy="464333"/>
          </a:xfrm>
        </p:grpSpPr>
        <p:pic>
          <p:nvPicPr>
            <p:cNvPr id="16" name="그래픽 10" descr="배지 3 단색으로 채워진">
              <a:extLst>
                <a:ext uri="{FF2B5EF4-FFF2-40B4-BE49-F238E27FC236}">
                  <a16:creationId xmlns:a16="http://schemas.microsoft.com/office/drawing/2014/main" id="{C7352E65-8722-0415-FF96-1912C0CCDE9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p:blipFill>
          <p:spPr>
            <a:xfrm>
              <a:off x="2139525" y="3193802"/>
              <a:ext cx="464333" cy="464333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3FF7D34-E33A-5217-5B87-18D096ADE0AF}"/>
                </a:ext>
              </a:extLst>
            </p:cNvPr>
            <p:cNvSpPr txBox="1"/>
            <p:nvPr/>
          </p:nvSpPr>
          <p:spPr>
            <a:xfrm>
              <a:off x="2729639" y="3279402"/>
              <a:ext cx="4304383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500" dirty="0">
                  <a:latin typeface="+mn-ea"/>
                </a:rPr>
                <a:t>6</a:t>
              </a:r>
              <a:r>
                <a:rPr kumimoji="1" lang="ko-KR" altLang="en-US" sz="1500" dirty="0">
                  <a:latin typeface="+mn-ea"/>
                </a:rPr>
                <a:t>시간 간격으로 새로운 주문이 묶음 형태로 발생한다</a:t>
              </a:r>
              <a:r>
                <a:rPr kumimoji="1" lang="en-US" altLang="ko-KR" sz="1500" dirty="0">
                  <a:latin typeface="+mn-ea"/>
                </a:rPr>
                <a:t>.</a:t>
              </a:r>
            </a:p>
          </p:txBody>
        </p:sp>
      </p:grpSp>
      <p:grpSp>
        <p:nvGrpSpPr>
          <p:cNvPr id="36" name="그룹 35"/>
          <p:cNvGrpSpPr/>
          <p:nvPr/>
        </p:nvGrpSpPr>
        <p:grpSpPr>
          <a:xfrm>
            <a:off x="3130125" y="3833716"/>
            <a:ext cx="4032085" cy="464333"/>
            <a:chOff x="2139525" y="3818800"/>
            <a:chExt cx="4032085" cy="464333"/>
          </a:xfrm>
        </p:grpSpPr>
        <p:pic>
          <p:nvPicPr>
            <p:cNvPr id="17" name="그래픽 12" descr="배지 4 단색으로 채워진">
              <a:extLst>
                <a:ext uri="{FF2B5EF4-FFF2-40B4-BE49-F238E27FC236}">
                  <a16:creationId xmlns:a16="http://schemas.microsoft.com/office/drawing/2014/main" id="{0F68DEB5-13A8-F903-17EE-7649FC075A1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10"/>
                </a:ext>
              </a:extLst>
            </a:blip>
            <a:stretch>
              <a:fillRect/>
            </a:stretch>
          </p:blipFill>
          <p:spPr>
            <a:xfrm>
              <a:off x="2139525" y="3818800"/>
              <a:ext cx="464333" cy="464333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066C192-BB4B-80D6-0BDF-DAE5390BEEB4}"/>
                </a:ext>
              </a:extLst>
            </p:cNvPr>
            <p:cNvSpPr txBox="1"/>
            <p:nvPr/>
          </p:nvSpPr>
          <p:spPr>
            <a:xfrm>
              <a:off x="2729642" y="3904400"/>
              <a:ext cx="3441968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500" b="0" i="0" dirty="0">
                  <a:effectLst/>
                  <a:latin typeface="+mn-ea"/>
                </a:rPr>
                <a:t>각 차량의 적재 용량을 초과해서는 안된다</a:t>
              </a:r>
              <a:r>
                <a:rPr lang="en-US" altLang="ko-KR" sz="1500" b="0" i="0" dirty="0">
                  <a:effectLst/>
                  <a:latin typeface="+mn-ea"/>
                </a:rPr>
                <a:t>.</a:t>
              </a:r>
              <a:endParaRPr kumimoji="1" lang="en-US" altLang="ko-KR" sz="1500" dirty="0">
                <a:latin typeface="+mn-ea"/>
              </a:endParaRPr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3130125" y="4431936"/>
            <a:ext cx="5574173" cy="464334"/>
            <a:chOff x="2139525" y="4443798"/>
            <a:chExt cx="5574173" cy="464334"/>
          </a:xfrm>
        </p:grpSpPr>
        <p:pic>
          <p:nvPicPr>
            <p:cNvPr id="18" name="그래픽 14" descr="배지 5 단색으로 채워진">
              <a:extLst>
                <a:ext uri="{FF2B5EF4-FFF2-40B4-BE49-F238E27FC236}">
                  <a16:creationId xmlns:a16="http://schemas.microsoft.com/office/drawing/2014/main" id="{643D5C82-91E9-6E5E-E852-0483587540E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/>
            </a:stretch>
          </p:blipFill>
          <p:spPr>
            <a:xfrm>
              <a:off x="2139525" y="4443798"/>
              <a:ext cx="464334" cy="464334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91CF805-6F42-376B-16F6-DD307C42F93F}"/>
                </a:ext>
              </a:extLst>
            </p:cNvPr>
            <p:cNvSpPr txBox="1"/>
            <p:nvPr/>
          </p:nvSpPr>
          <p:spPr>
            <a:xfrm>
              <a:off x="2729641" y="4529399"/>
              <a:ext cx="4984057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500" b="0" i="0" dirty="0">
                  <a:effectLst/>
                  <a:latin typeface="+mn-ea"/>
                </a:rPr>
                <a:t>모든 하차지에서는 정해진 시간 창 안에서만 하차를 해야 한다</a:t>
              </a:r>
              <a:r>
                <a:rPr lang="en-US" altLang="ko-KR" sz="1500" b="0" i="0" dirty="0">
                  <a:effectLst/>
                  <a:latin typeface="+mn-ea"/>
                </a:rPr>
                <a:t>.</a:t>
              </a:r>
              <a:endParaRPr kumimoji="1" lang="en-US" altLang="ko-KR" sz="1500" dirty="0">
                <a:latin typeface="+mn-ea"/>
              </a:endParaRPr>
            </a:p>
          </p:txBody>
        </p:sp>
      </p:grpSp>
      <p:grpSp>
        <p:nvGrpSpPr>
          <p:cNvPr id="38" name="그룹 37"/>
          <p:cNvGrpSpPr/>
          <p:nvPr/>
        </p:nvGrpSpPr>
        <p:grpSpPr>
          <a:xfrm>
            <a:off x="3130123" y="5030157"/>
            <a:ext cx="5128538" cy="464335"/>
            <a:chOff x="2139523" y="5068797"/>
            <a:chExt cx="5128538" cy="464335"/>
          </a:xfrm>
        </p:grpSpPr>
        <p:pic>
          <p:nvPicPr>
            <p:cNvPr id="19" name="그래픽 16" descr="배지 6 단색으로 채워진">
              <a:extLst>
                <a:ext uri="{FF2B5EF4-FFF2-40B4-BE49-F238E27FC236}">
                  <a16:creationId xmlns:a16="http://schemas.microsoft.com/office/drawing/2014/main" id="{2DCF41BD-2BCA-0E77-8B58-3A50A2A1C0F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14"/>
                </a:ext>
              </a:extLst>
            </a:blip>
            <a:stretch>
              <a:fillRect/>
            </a:stretch>
          </p:blipFill>
          <p:spPr>
            <a:xfrm>
              <a:off x="2139523" y="5068797"/>
              <a:ext cx="464335" cy="464335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4CC2DB1-0122-5665-AF57-22DC60C420C8}"/>
                </a:ext>
              </a:extLst>
            </p:cNvPr>
            <p:cNvSpPr txBox="1"/>
            <p:nvPr/>
          </p:nvSpPr>
          <p:spPr>
            <a:xfrm>
              <a:off x="2729639" y="5154398"/>
              <a:ext cx="4538422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500" b="0" i="0" dirty="0">
                  <a:effectLst/>
                  <a:latin typeface="+mn-ea"/>
                </a:rPr>
                <a:t>각 하차지에서의 하차 작업에는 정해진 시간이 소요된다</a:t>
              </a:r>
              <a:r>
                <a:rPr lang="en-US" altLang="ko-KR" sz="1500" b="0" i="0" dirty="0">
                  <a:effectLst/>
                  <a:latin typeface="+mn-ea"/>
                </a:rPr>
                <a:t>.</a:t>
              </a:r>
              <a:endParaRPr kumimoji="1" lang="en-US" altLang="ko-KR" sz="1500" dirty="0">
                <a:latin typeface="+mn-ea"/>
              </a:endParaRPr>
            </a:p>
          </p:txBody>
        </p:sp>
      </p:grpSp>
      <p:grpSp>
        <p:nvGrpSpPr>
          <p:cNvPr id="39" name="그룹 38"/>
          <p:cNvGrpSpPr/>
          <p:nvPr/>
        </p:nvGrpSpPr>
        <p:grpSpPr>
          <a:xfrm>
            <a:off x="3130123" y="5628382"/>
            <a:ext cx="6106370" cy="464335"/>
            <a:chOff x="2139523" y="5693798"/>
            <a:chExt cx="6106370" cy="464335"/>
          </a:xfrm>
        </p:grpSpPr>
        <p:pic>
          <p:nvPicPr>
            <p:cNvPr id="20" name="그래픽 18" descr="배지 7 단색으로 채워진">
              <a:extLst>
                <a:ext uri="{FF2B5EF4-FFF2-40B4-BE49-F238E27FC236}">
                  <a16:creationId xmlns:a16="http://schemas.microsoft.com/office/drawing/2014/main" id="{8D806A63-3C1F-6BAB-4943-9EC7DCEE10FD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16"/>
                </a:ext>
              </a:extLst>
            </a:blip>
            <a:stretch>
              <a:fillRect/>
            </a:stretch>
          </p:blipFill>
          <p:spPr>
            <a:xfrm>
              <a:off x="2139523" y="5693798"/>
              <a:ext cx="464335" cy="464335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B92D591-F980-FC01-F354-8FC2BEFF0348}"/>
                </a:ext>
              </a:extLst>
            </p:cNvPr>
            <p:cNvSpPr txBox="1"/>
            <p:nvPr/>
          </p:nvSpPr>
          <p:spPr>
            <a:xfrm>
              <a:off x="2729639" y="5779399"/>
              <a:ext cx="5516254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ore-KR" altLang="en-US" sz="1500" b="0" i="0" dirty="0">
                  <a:effectLst/>
                  <a:latin typeface="+mn-ea"/>
                </a:rPr>
                <a:t>모든 주문은 발생시점으로부터 </a:t>
              </a:r>
              <a:r>
                <a:rPr lang="en-US" altLang="ko-Kore-KR" sz="1500" b="0" i="0" dirty="0">
                  <a:effectLst/>
                  <a:latin typeface="+mn-ea"/>
                </a:rPr>
                <a:t>7</a:t>
              </a:r>
              <a:r>
                <a:rPr lang="en-US" altLang="ko-KR" sz="1500" b="0" i="0" dirty="0">
                  <a:effectLst/>
                  <a:latin typeface="+mn-ea"/>
                </a:rPr>
                <a:t>2</a:t>
              </a:r>
              <a:r>
                <a:rPr lang="ko-KR" altLang="en-US" sz="1500" b="0" i="0" dirty="0">
                  <a:effectLst/>
                  <a:latin typeface="+mn-ea"/>
                </a:rPr>
                <a:t>시간 내에 배송이 완료되어야 한다</a:t>
              </a:r>
              <a:r>
                <a:rPr lang="en-US" altLang="ko-KR" sz="1500" b="0" i="0" dirty="0">
                  <a:effectLst/>
                  <a:latin typeface="+mn-ea"/>
                </a:rPr>
                <a:t>.</a:t>
              </a:r>
              <a:endParaRPr kumimoji="1" lang="en-US" altLang="ko-KR" sz="1500" dirty="0">
                <a:latin typeface="+mn-ea"/>
              </a:endParaRPr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3130125" y="2637276"/>
            <a:ext cx="5700808" cy="464333"/>
            <a:chOff x="2139525" y="2568804"/>
            <a:chExt cx="5700808" cy="464333"/>
          </a:xfrm>
        </p:grpSpPr>
        <p:pic>
          <p:nvPicPr>
            <p:cNvPr id="15" name="그래픽 8" descr="배지 단색으로 채워진">
              <a:extLst>
                <a:ext uri="{FF2B5EF4-FFF2-40B4-BE49-F238E27FC236}">
                  <a16:creationId xmlns:a16="http://schemas.microsoft.com/office/drawing/2014/main" id="{6CB97DF9-47C2-8ACE-4865-2A3F6DC7B150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p:blipFill>
          <p:spPr>
            <a:xfrm>
              <a:off x="2139525" y="2568804"/>
              <a:ext cx="464333" cy="464333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95BC561-84BF-B1C5-3FF9-1D14BE58839F}"/>
                </a:ext>
              </a:extLst>
            </p:cNvPr>
            <p:cNvSpPr txBox="1"/>
            <p:nvPr/>
          </p:nvSpPr>
          <p:spPr>
            <a:xfrm>
              <a:off x="2729639" y="2654404"/>
              <a:ext cx="5110694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500" dirty="0">
                  <a:latin typeface="+mn-ea"/>
                </a:rPr>
                <a:t>모든 </a:t>
              </a:r>
              <a:r>
                <a:rPr kumimoji="1" lang="ko-Kore-KR" altLang="en-US" sz="1500" dirty="0">
                  <a:latin typeface="+mn-ea"/>
                </a:rPr>
                <a:t>터미널과 하차지 사이의 정해진 이동시간을 준수해야 한다</a:t>
              </a:r>
              <a:r>
                <a:rPr kumimoji="1" lang="en-US" altLang="ko-Kore-KR" sz="1500" dirty="0">
                  <a:latin typeface="+mn-ea"/>
                </a:rPr>
                <a:t>.</a:t>
              </a:r>
              <a:endParaRPr kumimoji="1" lang="en-US" altLang="ko-KR" sz="1500" dirty="0"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84527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/>
          <p:nvPr/>
        </p:nvSpPr>
        <p:spPr>
          <a:xfrm>
            <a:off x="696000" y="1394278"/>
            <a:ext cx="10800000" cy="72000"/>
          </a:xfrm>
          <a:prstGeom prst="rect">
            <a:avLst/>
          </a:prstGeom>
          <a:solidFill>
            <a:srgbClr val="007BC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4668F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5</a:t>
            </a:fld>
            <a:endParaRPr/>
          </a:p>
        </p:txBody>
      </p:sp>
      <p:sp>
        <p:nvSpPr>
          <p:cNvPr id="90" name="Google Shape;90;p1"/>
          <p:cNvSpPr txBox="1">
            <a:spLocks noGrp="1"/>
          </p:cNvSpPr>
          <p:nvPr>
            <p:ph type="title"/>
          </p:nvPr>
        </p:nvSpPr>
        <p:spPr>
          <a:xfrm>
            <a:off x="838200" y="512598"/>
            <a:ext cx="10515600" cy="75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ko-KR" altLang="en-US" sz="28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/>
                <a:sym typeface="Arial"/>
              </a:rPr>
              <a:t>문제 상황 정의</a:t>
            </a:r>
            <a:endParaRPr sz="2400" dirty="0">
              <a:latin typeface="나눔스퀘어OTF Bold" panose="020B0600000101010101" pitchFamily="34" charset="-127"/>
              <a:ea typeface="나눔스퀘어OTF Bold" panose="020B0600000101010101" pitchFamily="34" charset="-127"/>
              <a:cs typeface="Arial"/>
              <a:sym typeface="Arial"/>
            </a:endParaRP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771A2F0A-4577-4449-120A-755509E978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0050645"/>
              </p:ext>
            </p:extLst>
          </p:nvPr>
        </p:nvGraphicFramePr>
        <p:xfrm>
          <a:off x="7004736" y="2314952"/>
          <a:ext cx="4520218" cy="139059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59143">
                  <a:extLst>
                    <a:ext uri="{9D8B030D-6E8A-4147-A177-3AD203B41FA5}">
                      <a16:colId xmlns:a16="http://schemas.microsoft.com/office/drawing/2014/main" val="3224723908"/>
                    </a:ext>
                  </a:extLst>
                </a:gridCol>
                <a:gridCol w="479685">
                  <a:extLst>
                    <a:ext uri="{9D8B030D-6E8A-4147-A177-3AD203B41FA5}">
                      <a16:colId xmlns:a16="http://schemas.microsoft.com/office/drawing/2014/main" val="1662689555"/>
                    </a:ext>
                  </a:extLst>
                </a:gridCol>
                <a:gridCol w="944380">
                  <a:extLst>
                    <a:ext uri="{9D8B030D-6E8A-4147-A177-3AD203B41FA5}">
                      <a16:colId xmlns:a16="http://schemas.microsoft.com/office/drawing/2014/main" val="2352314021"/>
                    </a:ext>
                  </a:extLst>
                </a:gridCol>
                <a:gridCol w="734518">
                  <a:extLst>
                    <a:ext uri="{9D8B030D-6E8A-4147-A177-3AD203B41FA5}">
                      <a16:colId xmlns:a16="http://schemas.microsoft.com/office/drawing/2014/main" val="607747251"/>
                    </a:ext>
                  </a:extLst>
                </a:gridCol>
                <a:gridCol w="689548">
                  <a:extLst>
                    <a:ext uri="{9D8B030D-6E8A-4147-A177-3AD203B41FA5}">
                      <a16:colId xmlns:a16="http://schemas.microsoft.com/office/drawing/2014/main" val="2889537221"/>
                    </a:ext>
                  </a:extLst>
                </a:gridCol>
                <a:gridCol w="912944">
                  <a:extLst>
                    <a:ext uri="{9D8B030D-6E8A-4147-A177-3AD203B41FA5}">
                      <a16:colId xmlns:a16="http://schemas.microsoft.com/office/drawing/2014/main" val="1354258671"/>
                    </a:ext>
                  </a:extLst>
                </a:gridCol>
              </a:tblGrid>
              <a:tr h="4362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/>
                        <a:t>Veh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en-US" altLang="ko-KR" sz="1400" dirty="0"/>
                        <a:t>Num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75BF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…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75BF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/>
                        <a:t>MaxCapa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en-US" altLang="ko-KR" sz="1400" dirty="0"/>
                        <a:t>CBM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75BF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Start</a:t>
                      </a:r>
                    </a:p>
                    <a:p>
                      <a:pPr algn="ctr" latinLnBrk="1"/>
                      <a:r>
                        <a:rPr lang="en-US" altLang="ko-KR" sz="1400" dirty="0"/>
                        <a:t>Center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75BF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Fixed</a:t>
                      </a:r>
                    </a:p>
                    <a:p>
                      <a:pPr algn="ctr" latinLnBrk="1"/>
                      <a:r>
                        <a:rPr lang="en-US" altLang="ko-KR" sz="1400" dirty="0"/>
                        <a:t>Cost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75BF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Variable</a:t>
                      </a:r>
                    </a:p>
                    <a:p>
                      <a:pPr algn="ctr" latinLnBrk="1"/>
                      <a:r>
                        <a:rPr lang="en-US" altLang="ko-KR" sz="1400" dirty="0"/>
                        <a:t>Cost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75BF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2830706"/>
                  </a:ext>
                </a:extLst>
              </a:tr>
              <a:tr h="4362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VEH_2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66B69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…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27</a:t>
                      </a:r>
                      <a:endParaRPr lang="ko-Kore-KR" sz="18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O_9</a:t>
                      </a:r>
                      <a:endParaRPr lang="ko-Kore-KR" sz="18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80</a:t>
                      </a:r>
                      <a:endParaRPr lang="ko-Kore-KR" sz="18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0.8</a:t>
                      </a:r>
                      <a:endParaRPr lang="ko-Kore-KR" sz="18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203964510"/>
                  </a:ext>
                </a:extLst>
              </a:tr>
              <a:tr h="4362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VEH_3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F7EAB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…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27</a:t>
                      </a:r>
                      <a:endParaRPr lang="ko-Kore-KR" sz="18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O_9</a:t>
                      </a:r>
                      <a:endParaRPr lang="ko-Kore-KR" sz="18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80</a:t>
                      </a:r>
                      <a:endParaRPr lang="ko-Kore-KR" sz="18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0.8</a:t>
                      </a:r>
                      <a:endParaRPr lang="ko-Kore-KR" sz="18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809871079"/>
                  </a:ext>
                </a:extLst>
              </a:tr>
            </a:tbl>
          </a:graphicData>
        </a:graphic>
      </p:graphicFrame>
      <p:graphicFrame>
        <p:nvGraphicFramePr>
          <p:cNvPr id="13" name="Table 13">
            <a:extLst>
              <a:ext uri="{FF2B5EF4-FFF2-40B4-BE49-F238E27FC236}">
                <a16:creationId xmlns:a16="http://schemas.microsoft.com/office/drawing/2014/main" id="{28D2EE3B-8768-E0BB-1E94-9FCDFF00EB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644928"/>
              </p:ext>
            </p:extLst>
          </p:nvPr>
        </p:nvGraphicFramePr>
        <p:xfrm>
          <a:off x="7004736" y="4807134"/>
          <a:ext cx="4491264" cy="13131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48544">
                  <a:extLst>
                    <a:ext uri="{9D8B030D-6E8A-4147-A177-3AD203B41FA5}">
                      <a16:colId xmlns:a16="http://schemas.microsoft.com/office/drawing/2014/main" val="3224723908"/>
                    </a:ext>
                  </a:extLst>
                </a:gridCol>
                <a:gridCol w="536281">
                  <a:extLst>
                    <a:ext uri="{9D8B030D-6E8A-4147-A177-3AD203B41FA5}">
                      <a16:colId xmlns:a16="http://schemas.microsoft.com/office/drawing/2014/main" val="1662689555"/>
                    </a:ext>
                  </a:extLst>
                </a:gridCol>
                <a:gridCol w="960807">
                  <a:extLst>
                    <a:ext uri="{9D8B030D-6E8A-4147-A177-3AD203B41FA5}">
                      <a16:colId xmlns:a16="http://schemas.microsoft.com/office/drawing/2014/main" val="2352314021"/>
                    </a:ext>
                  </a:extLst>
                </a:gridCol>
                <a:gridCol w="748544">
                  <a:extLst>
                    <a:ext uri="{9D8B030D-6E8A-4147-A177-3AD203B41FA5}">
                      <a16:colId xmlns:a16="http://schemas.microsoft.com/office/drawing/2014/main" val="607747251"/>
                    </a:ext>
                  </a:extLst>
                </a:gridCol>
                <a:gridCol w="748544">
                  <a:extLst>
                    <a:ext uri="{9D8B030D-6E8A-4147-A177-3AD203B41FA5}">
                      <a16:colId xmlns:a16="http://schemas.microsoft.com/office/drawing/2014/main" val="2889537221"/>
                    </a:ext>
                  </a:extLst>
                </a:gridCol>
                <a:gridCol w="748544">
                  <a:extLst>
                    <a:ext uri="{9D8B030D-6E8A-4147-A177-3AD203B41FA5}">
                      <a16:colId xmlns:a16="http://schemas.microsoft.com/office/drawing/2014/main" val="1354258671"/>
                    </a:ext>
                  </a:extLst>
                </a:gridCol>
              </a:tblGrid>
              <a:tr h="43772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주문</a:t>
                      </a:r>
                      <a:r>
                        <a:rPr lang="en-US" altLang="ko-KR" sz="1400" dirty="0"/>
                        <a:t>ID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75BF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…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75BF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터미널</a:t>
                      </a:r>
                      <a:r>
                        <a:rPr lang="en-US" altLang="ko-KR" sz="1400" dirty="0"/>
                        <a:t>ID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75BF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착지</a:t>
                      </a:r>
                      <a:r>
                        <a:rPr lang="en-US" altLang="ko-KR" sz="1400" dirty="0"/>
                        <a:t>ID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75BF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CBM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75BF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…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75BF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2830706"/>
                  </a:ext>
                </a:extLst>
              </a:tr>
              <a:tr h="4377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ORD_1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66B69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…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O_314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D_1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</a:rPr>
                        <a:t>１</a:t>
                      </a: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7.89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…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03964510"/>
                  </a:ext>
                </a:extLst>
              </a:tr>
              <a:tr h="4377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ORD_2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F7EAB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…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O_650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D_1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</a:rPr>
                        <a:t>２</a:t>
                      </a: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2.66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…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09871079"/>
                  </a:ext>
                </a:extLst>
              </a:tr>
            </a:tbl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73AA86AE-EE2B-8DCF-CD3E-175A328B8CAF}"/>
              </a:ext>
            </a:extLst>
          </p:cNvPr>
          <p:cNvSpPr/>
          <p:nvPr/>
        </p:nvSpPr>
        <p:spPr>
          <a:xfrm>
            <a:off x="6328789" y="2314952"/>
            <a:ext cx="537839" cy="1390594"/>
          </a:xfrm>
          <a:prstGeom prst="rect">
            <a:avLst/>
          </a:prstGeom>
          <a:solidFill>
            <a:srgbClr val="75BFE9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ko-KR" altLang="en-US" sz="1500" dirty="0" smtClean="0">
                <a:solidFill>
                  <a:schemeClr val="tx1"/>
                </a:solidFill>
              </a:rPr>
              <a:t>차</a:t>
            </a:r>
            <a:endParaRPr lang="en-US" altLang="ko-KR" sz="15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500" dirty="0" smtClean="0">
                <a:solidFill>
                  <a:schemeClr val="tx1"/>
                </a:solidFill>
              </a:rPr>
              <a:t>량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1089850-1C3F-B185-FA93-45935D86620E}"/>
              </a:ext>
            </a:extLst>
          </p:cNvPr>
          <p:cNvSpPr/>
          <p:nvPr/>
        </p:nvSpPr>
        <p:spPr>
          <a:xfrm>
            <a:off x="6328789" y="4811658"/>
            <a:ext cx="537839" cy="1308651"/>
          </a:xfrm>
          <a:prstGeom prst="rect">
            <a:avLst/>
          </a:prstGeom>
          <a:solidFill>
            <a:srgbClr val="75BFE9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ore-KR" altLang="en-US" sz="1500" dirty="0" smtClean="0">
                <a:solidFill>
                  <a:schemeClr val="tx1"/>
                </a:solidFill>
              </a:rPr>
              <a:t>주</a:t>
            </a:r>
            <a:endParaRPr lang="en-US" altLang="en-US" sz="1500" dirty="0" smtClean="0">
              <a:solidFill>
                <a:schemeClr val="tx1"/>
              </a:solidFill>
            </a:endParaRPr>
          </a:p>
          <a:p>
            <a:pPr algn="ctr"/>
            <a:r>
              <a:rPr lang="ko-Kore-KR" altLang="en-US" sz="1500" dirty="0" smtClean="0">
                <a:solidFill>
                  <a:schemeClr val="tx1"/>
                </a:solidFill>
              </a:rPr>
              <a:t>문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A7AA2F7D-7072-F421-B36F-D6C3E63A53E2}"/>
              </a:ext>
            </a:extLst>
          </p:cNvPr>
          <p:cNvSpPr/>
          <p:nvPr/>
        </p:nvSpPr>
        <p:spPr>
          <a:xfrm>
            <a:off x="1039528" y="2130438"/>
            <a:ext cx="4894547" cy="4137197"/>
          </a:xfrm>
          <a:prstGeom prst="roundRect">
            <a:avLst>
              <a:gd name="adj" fmla="val 7635"/>
            </a:avLst>
          </a:prstGeom>
          <a:noFill/>
          <a:ln w="28575">
            <a:solidFill>
              <a:srgbClr val="007B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375A08D-A49B-60DC-D912-DE4C871E2A17}"/>
              </a:ext>
            </a:extLst>
          </p:cNvPr>
          <p:cNvSpPr txBox="1"/>
          <p:nvPr/>
        </p:nvSpPr>
        <p:spPr>
          <a:xfrm>
            <a:off x="2199976" y="1945772"/>
            <a:ext cx="237436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차량 라우팅 문제</a:t>
            </a:r>
            <a:r>
              <a:rPr lang="en-US" altLang="ko-KR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(VRP)</a:t>
            </a:r>
            <a:endParaRPr lang="ko-KR" altLang="en-US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18" name="직사각형 27">
            <a:extLst>
              <a:ext uri="{FF2B5EF4-FFF2-40B4-BE49-F238E27FC236}">
                <a16:creationId xmlns:a16="http://schemas.microsoft.com/office/drawing/2014/main" id="{6DFB1077-7C56-6E89-BD26-3101D7F590B3}"/>
              </a:ext>
            </a:extLst>
          </p:cNvPr>
          <p:cNvSpPr/>
          <p:nvPr/>
        </p:nvSpPr>
        <p:spPr>
          <a:xfrm>
            <a:off x="1375867" y="2518904"/>
            <a:ext cx="4131073" cy="3533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5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1. </a:t>
            </a:r>
            <a:r>
              <a:rPr lang="ko-KR" altLang="en-US" sz="15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조합 최적화</a:t>
            </a:r>
            <a:endParaRPr lang="en-US" altLang="ko-KR" sz="1500" dirty="0">
              <a:ln>
                <a:solidFill>
                  <a:schemeClr val="accent4">
                    <a:lumMod val="50000"/>
                    <a:alpha val="0"/>
                  </a:schemeClr>
                </a:solidFill>
              </a:ln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19" name="직사각형 27">
            <a:extLst>
              <a:ext uri="{FF2B5EF4-FFF2-40B4-BE49-F238E27FC236}">
                <a16:creationId xmlns:a16="http://schemas.microsoft.com/office/drawing/2014/main" id="{606F9260-315B-0707-E102-E682826A6FF7}"/>
              </a:ext>
            </a:extLst>
          </p:cNvPr>
          <p:cNvSpPr/>
          <p:nvPr/>
        </p:nvSpPr>
        <p:spPr>
          <a:xfrm>
            <a:off x="1375867" y="4599442"/>
            <a:ext cx="4131073" cy="3533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5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2. NP-Hard</a:t>
            </a:r>
          </a:p>
        </p:txBody>
      </p:sp>
      <p:sp>
        <p:nvSpPr>
          <p:cNvPr id="20" name="직사각형 27">
            <a:extLst>
              <a:ext uri="{FF2B5EF4-FFF2-40B4-BE49-F238E27FC236}">
                <a16:creationId xmlns:a16="http://schemas.microsoft.com/office/drawing/2014/main" id="{69436B11-5919-0E7E-8820-107A1349A1EA}"/>
              </a:ext>
            </a:extLst>
          </p:cNvPr>
          <p:cNvSpPr/>
          <p:nvPr/>
        </p:nvSpPr>
        <p:spPr>
          <a:xfrm>
            <a:off x="1375867" y="2932038"/>
            <a:ext cx="4443907" cy="14440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25" indent="-1746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5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차량과 주문의 조합으로 해를 표현</a:t>
            </a:r>
            <a:endParaRPr lang="en-US" altLang="ko-Kore-KR" sz="1500" dirty="0">
              <a:ln>
                <a:solidFill>
                  <a:schemeClr val="accent4">
                    <a:lumMod val="50000"/>
                    <a:alpha val="0"/>
                  </a:schemeClr>
                </a:solidFill>
              </a:ln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174625" indent="-1746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5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각 차량이 최적 경로로 이동할 수 있는 주문 사이클을 배정</a:t>
            </a:r>
            <a:endParaRPr lang="en-US" altLang="ko-Kore-KR" sz="1500" dirty="0">
              <a:ln>
                <a:solidFill>
                  <a:schemeClr val="accent4">
                    <a:lumMod val="50000"/>
                    <a:alpha val="0"/>
                  </a:schemeClr>
                </a:solidFill>
              </a:ln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174625" indent="-1746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5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일반적으로 </a:t>
            </a:r>
            <a:r>
              <a:rPr lang="en-US" altLang="ko-Kore-KR" sz="15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NP-Hard </a:t>
            </a:r>
            <a:r>
              <a:rPr lang="ko-Kore-KR" altLang="en-US" sz="15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문제</a:t>
            </a:r>
            <a:endParaRPr lang="en-US" altLang="ko-Kore-KR" sz="1500" dirty="0">
              <a:ln>
                <a:solidFill>
                  <a:schemeClr val="accent4">
                    <a:lumMod val="50000"/>
                    <a:alpha val="0"/>
                  </a:schemeClr>
                </a:solidFill>
              </a:ln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1" name="직사각형 27">
            <a:extLst>
              <a:ext uri="{FF2B5EF4-FFF2-40B4-BE49-F238E27FC236}">
                <a16:creationId xmlns:a16="http://schemas.microsoft.com/office/drawing/2014/main" id="{B5427FE6-FAF1-E890-03EB-D917DD2038CE}"/>
              </a:ext>
            </a:extLst>
          </p:cNvPr>
          <p:cNvSpPr/>
          <p:nvPr/>
        </p:nvSpPr>
        <p:spPr>
          <a:xfrm>
            <a:off x="1375867" y="4940484"/>
            <a:ext cx="4443907" cy="751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25" indent="-1746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5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NanumSquareOTF" panose="020B0600000101010101" pitchFamily="34" charset="-127"/>
                <a:ea typeface="NanumSquareOTF" panose="020B0600000101010101" pitchFamily="34" charset="-127"/>
              </a:rPr>
              <a:t>최적해를 찾는 것이 계산적으로 매우 어려운 문제</a:t>
            </a:r>
            <a:endParaRPr lang="en-US" altLang="ko-Kore-KR" sz="1500" dirty="0">
              <a:ln>
                <a:solidFill>
                  <a:schemeClr val="accent4">
                    <a:lumMod val="50000"/>
                    <a:alpha val="0"/>
                  </a:schemeClr>
                </a:solidFill>
              </a:ln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174625" indent="-1746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5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NanumSquareOTF" panose="020B0600000101010101" pitchFamily="34" charset="-127"/>
                <a:ea typeface="NanumSquareOTF" panose="020B0600000101010101" pitchFamily="34" charset="-127"/>
              </a:rPr>
              <a:t>여러 휴리스틱 방법과 </a:t>
            </a:r>
            <a:r>
              <a:rPr lang="ko-Kore-KR" altLang="en-US" sz="1500" dirty="0" smtClean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NanumSquareOTF" panose="020B0600000101010101" pitchFamily="34" charset="-127"/>
                <a:ea typeface="NanumSquareOTF" panose="020B0600000101010101" pitchFamily="34" charset="-127"/>
              </a:rPr>
              <a:t>메타</a:t>
            </a:r>
            <a:r>
              <a:rPr lang="en-US" altLang="en-US" sz="1500" dirty="0" smtClean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ko-Kore-KR" altLang="en-US" sz="1500" dirty="0" smtClean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NanumSquareOTF" panose="020B0600000101010101" pitchFamily="34" charset="-127"/>
                <a:ea typeface="NanumSquareOTF" panose="020B0600000101010101" pitchFamily="34" charset="-127"/>
              </a:rPr>
              <a:t>휴리스틱 </a:t>
            </a:r>
            <a:r>
              <a:rPr lang="ko-Kore-KR" altLang="en-US" sz="15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NanumSquareOTF" panose="020B0600000101010101" pitchFamily="34" charset="-127"/>
                <a:ea typeface="NanumSquareOTF" panose="020B0600000101010101" pitchFamily="34" charset="-127"/>
              </a:rPr>
              <a:t>방법을 활용</a:t>
            </a:r>
            <a:endParaRPr lang="en-US" altLang="ko-KR" sz="1500" dirty="0">
              <a:ln>
                <a:solidFill>
                  <a:schemeClr val="accent4">
                    <a:lumMod val="50000"/>
                    <a:alpha val="0"/>
                  </a:schemeClr>
                </a:solidFill>
              </a:ln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22" name="곱하기 32">
            <a:extLst>
              <a:ext uri="{FF2B5EF4-FFF2-40B4-BE49-F238E27FC236}">
                <a16:creationId xmlns:a16="http://schemas.microsoft.com/office/drawing/2014/main" id="{8182278C-1A5D-6C83-6535-BAAB78B37545}"/>
              </a:ext>
            </a:extLst>
          </p:cNvPr>
          <p:cNvSpPr/>
          <p:nvPr/>
        </p:nvSpPr>
        <p:spPr>
          <a:xfrm>
            <a:off x="6328789" y="3729200"/>
            <a:ext cx="537839" cy="939672"/>
          </a:xfrm>
          <a:prstGeom prst="mathMultiply">
            <a:avLst>
              <a:gd name="adj1" fmla="val 13948"/>
            </a:avLst>
          </a:prstGeom>
          <a:solidFill>
            <a:srgbClr val="70B1D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500"/>
          </a:p>
        </p:txBody>
      </p:sp>
    </p:spTree>
    <p:extLst>
      <p:ext uri="{BB962C8B-B14F-4D97-AF65-F5344CB8AC3E}">
        <p14:creationId xmlns:p14="http://schemas.microsoft.com/office/powerpoint/2010/main" val="3697635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EEB6E93-D497-4F2B-BDAA-B3F80C3F7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6F0DE-CAAC-41C7-9292-140F44177C38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B2BDDA1B-4613-4369-A9E0-C9D96487D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41020"/>
            <a:ext cx="10515600" cy="755463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altLang="ko-KR" sz="2800" dirty="0">
                <a:solidFill>
                  <a:srgbClr val="00855B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1. </a:t>
            </a:r>
            <a:r>
              <a:rPr lang="ko-KR" altLang="en-US" sz="2800" dirty="0">
                <a:solidFill>
                  <a:srgbClr val="00855B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입고 확률 예측 모델</a:t>
            </a:r>
            <a:r>
              <a:rPr lang="en-US" altLang="ko-KR" sz="2800" dirty="0">
                <a:solidFill>
                  <a:srgbClr val="00855B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</a:t>
            </a:r>
            <a:endParaRPr lang="ko-KR" altLang="en-US" sz="2800" dirty="0">
              <a:solidFill>
                <a:srgbClr val="00855B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5" name="직사각형 5">
            <a:extLst>
              <a:ext uri="{FF2B5EF4-FFF2-40B4-BE49-F238E27FC236}">
                <a16:creationId xmlns:a16="http://schemas.microsoft.com/office/drawing/2014/main" id="{7F30DD48-E52D-6B6E-DD52-5E668A38E981}"/>
              </a:ext>
            </a:extLst>
          </p:cNvPr>
          <p:cNvSpPr/>
          <p:nvPr/>
        </p:nvSpPr>
        <p:spPr>
          <a:xfrm>
            <a:off x="986875" y="2323826"/>
            <a:ext cx="6334987" cy="11051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/>
            </a:r>
            <a:b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</a:b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/>
            </a:r>
            <a:b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</a:br>
            <a:endParaRPr lang="en-US" altLang="ko-KR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2" name="슬라이드 번호 개체 틀 2">
            <a:extLst>
              <a:ext uri="{FF2B5EF4-FFF2-40B4-BE49-F238E27FC236}">
                <a16:creationId xmlns:a16="http://schemas.microsoft.com/office/drawing/2014/main" id="{832D9917-2D7B-7213-087C-BEE7CD0AFAC1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806F0DE-CAAC-41C7-9292-140F44177C38}" type="slidenum">
              <a:rPr lang="ko-KR" altLang="en-US" smtClean="0"/>
              <a:pPr/>
              <a:t>6</a:t>
            </a:fld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58A0C444-FC2E-4731-A3D6-90A67D04AD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3959" y="3782799"/>
            <a:ext cx="1999015" cy="1545393"/>
          </a:xfrm>
          <a:prstGeom prst="rect">
            <a:avLst/>
          </a:prstGeom>
        </p:spPr>
      </p:pic>
      <p:pic>
        <p:nvPicPr>
          <p:cNvPr id="15" name="Picture 2" descr="네이버 공식 풀필먼트 | 파스토 FASSTO">
            <a:extLst>
              <a:ext uri="{FF2B5EF4-FFF2-40B4-BE49-F238E27FC236}">
                <a16:creationId xmlns:a16="http://schemas.microsoft.com/office/drawing/2014/main" id="{68462E5C-6471-C856-22F0-36F2CA096E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9439" y="2193371"/>
            <a:ext cx="3332903" cy="561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4">
            <a:extLst>
              <a:ext uri="{FF2B5EF4-FFF2-40B4-BE49-F238E27FC236}">
                <a16:creationId xmlns:a16="http://schemas.microsoft.com/office/drawing/2014/main" id="{FA3DAAA5-65E2-4EC8-88C2-0DAD8558CE5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7B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70B1D9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45310AE-B7F3-46EE-8F21-683AFE9062B5}"/>
              </a:ext>
            </a:extLst>
          </p:cNvPr>
          <p:cNvGrpSpPr/>
          <p:nvPr/>
        </p:nvGrpSpPr>
        <p:grpSpPr>
          <a:xfrm>
            <a:off x="4895889" y="2657787"/>
            <a:ext cx="2400222" cy="1542426"/>
            <a:chOff x="4959217" y="2524602"/>
            <a:chExt cx="2400222" cy="1542426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A81424F7-E0BB-4243-A63B-8C59CC2926E1}"/>
                </a:ext>
              </a:extLst>
            </p:cNvPr>
            <p:cNvSpPr txBox="1"/>
            <p:nvPr/>
          </p:nvSpPr>
          <p:spPr>
            <a:xfrm>
              <a:off x="5762415" y="2524602"/>
              <a:ext cx="667170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0" b="1" dirty="0">
                  <a:solidFill>
                    <a:schemeClr val="bg1"/>
                  </a:solidFill>
                </a:rPr>
                <a:t>2</a:t>
              </a:r>
              <a:endParaRPr lang="ko-KR" altLang="en-US" sz="6000" b="1" dirty="0">
                <a:solidFill>
                  <a:schemeClr val="bg1"/>
                </a:solidFill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97E8025-DE1D-402C-8B93-9DD95DA9CB0C}"/>
                </a:ext>
              </a:extLst>
            </p:cNvPr>
            <p:cNvSpPr/>
            <p:nvPr/>
          </p:nvSpPr>
          <p:spPr>
            <a:xfrm>
              <a:off x="5271805" y="3651530"/>
              <a:ext cx="1723549" cy="4154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2100" dirty="0" smtClean="0"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알고리즘 설명</a:t>
              </a:r>
              <a:endParaRPr lang="ko-KR" altLang="en-US" sz="21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endParaRP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3CB14FB-9910-476F-AC75-E0F8408043EE}"/>
                </a:ext>
              </a:extLst>
            </p:cNvPr>
            <p:cNvCxnSpPr/>
            <p:nvPr/>
          </p:nvCxnSpPr>
          <p:spPr>
            <a:xfrm>
              <a:off x="4959217" y="3526645"/>
              <a:ext cx="2400222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91022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직사각형 103"/>
          <p:cNvSpPr/>
          <p:nvPr/>
        </p:nvSpPr>
        <p:spPr>
          <a:xfrm>
            <a:off x="838200" y="1791222"/>
            <a:ext cx="10515600" cy="44592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8" name="Google Shape;88;p1"/>
          <p:cNvSpPr/>
          <p:nvPr/>
        </p:nvSpPr>
        <p:spPr>
          <a:xfrm>
            <a:off x="696000" y="1394278"/>
            <a:ext cx="10800000" cy="72000"/>
          </a:xfrm>
          <a:prstGeom prst="rect">
            <a:avLst/>
          </a:prstGeom>
          <a:solidFill>
            <a:srgbClr val="007BC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4668F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7</a:t>
            </a:fld>
            <a:endParaRPr/>
          </a:p>
        </p:txBody>
      </p:sp>
      <p:sp>
        <p:nvSpPr>
          <p:cNvPr id="90" name="Google Shape;90;p1"/>
          <p:cNvSpPr txBox="1">
            <a:spLocks noGrp="1"/>
          </p:cNvSpPr>
          <p:nvPr>
            <p:ph type="title"/>
          </p:nvPr>
        </p:nvSpPr>
        <p:spPr>
          <a:xfrm>
            <a:off x="838200" y="512598"/>
            <a:ext cx="10515600" cy="75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ko-KR" altLang="en-US" sz="28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/>
                <a:sym typeface="Arial"/>
              </a:rPr>
              <a:t>알고리즘 개요</a:t>
            </a:r>
            <a:endParaRPr sz="2400" dirty="0">
              <a:latin typeface="나눔스퀘어OTF Bold" panose="020B0600000101010101" pitchFamily="34" charset="-127"/>
              <a:ea typeface="나눔스퀘어OTF Bold" panose="020B0600000101010101" pitchFamily="34" charset="-127"/>
              <a:cs typeface="Arial"/>
              <a:sym typeface="Arial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077238" y="1970976"/>
            <a:ext cx="3732757" cy="338202"/>
          </a:xfrm>
          <a:prstGeom prst="rect">
            <a:avLst/>
          </a:prstGeom>
          <a:solidFill>
            <a:schemeClr val="bg1"/>
          </a:solidFill>
          <a:ln w="28575">
            <a:solidFill>
              <a:srgbClr val="9A9B9D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 smtClean="0">
                <a:solidFill>
                  <a:sysClr val="windowText" lastClr="000000"/>
                </a:solidFill>
              </a:rPr>
              <a:t>Raw data</a:t>
            </a:r>
            <a:endParaRPr lang="ko-KR" altLang="en-US" sz="1500" dirty="0">
              <a:solidFill>
                <a:sysClr val="windowText" lastClr="000000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077237" y="2408654"/>
            <a:ext cx="1290181" cy="326409"/>
          </a:xfrm>
          <a:prstGeom prst="rect">
            <a:avLst/>
          </a:prstGeom>
          <a:solidFill>
            <a:srgbClr val="9A9B9D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 err="1" smtClean="0">
                <a:solidFill>
                  <a:schemeClr val="bg1"/>
                </a:solidFill>
              </a:rPr>
              <a:t>od_matrix</a:t>
            </a:r>
            <a:endParaRPr lang="ko-KR" altLang="en-US" sz="1500" dirty="0">
              <a:solidFill>
                <a:schemeClr val="bg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519814" y="2408654"/>
            <a:ext cx="1290181" cy="326409"/>
          </a:xfrm>
          <a:prstGeom prst="rect">
            <a:avLst/>
          </a:prstGeom>
          <a:solidFill>
            <a:srgbClr val="9A9B9D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 smtClean="0">
                <a:solidFill>
                  <a:schemeClr val="bg1"/>
                </a:solidFill>
              </a:rPr>
              <a:t>vehicles</a:t>
            </a:r>
            <a:endParaRPr lang="ko-KR" altLang="en-US" sz="1500" dirty="0">
              <a:solidFill>
                <a:schemeClr val="bg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436311" y="2408654"/>
            <a:ext cx="1014609" cy="326409"/>
          </a:xfrm>
          <a:prstGeom prst="rect">
            <a:avLst/>
          </a:prstGeom>
          <a:solidFill>
            <a:srgbClr val="9A9B9D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 smtClean="0">
                <a:solidFill>
                  <a:schemeClr val="bg1"/>
                </a:solidFill>
              </a:rPr>
              <a:t>orders</a:t>
            </a:r>
            <a:endParaRPr lang="ko-KR" altLang="en-US" sz="1500" dirty="0">
              <a:solidFill>
                <a:schemeClr val="bg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520868" y="3860226"/>
            <a:ext cx="1359074" cy="450937"/>
          </a:xfrm>
          <a:prstGeom prst="rect">
            <a:avLst/>
          </a:prstGeom>
          <a:solidFill>
            <a:srgbClr val="70B1D9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INPUT</a:t>
            </a:r>
            <a:endParaRPr lang="ko-KR" altLang="en-US" sz="1600" dirty="0"/>
          </a:p>
        </p:txBody>
      </p:sp>
      <p:sp>
        <p:nvSpPr>
          <p:cNvPr id="11" name="직사각형 10"/>
          <p:cNvSpPr/>
          <p:nvPr/>
        </p:nvSpPr>
        <p:spPr>
          <a:xfrm>
            <a:off x="3704573" y="3791650"/>
            <a:ext cx="1979112" cy="588088"/>
          </a:xfrm>
          <a:prstGeom prst="rect">
            <a:avLst/>
          </a:prstGeom>
          <a:solidFill>
            <a:srgbClr val="007BC2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/>
              <a:t>초기 가능해 찾기</a:t>
            </a:r>
            <a:endParaRPr lang="ko-KR" altLang="en-US" sz="1600" dirty="0"/>
          </a:p>
        </p:txBody>
      </p:sp>
      <p:sp>
        <p:nvSpPr>
          <p:cNvPr id="12" name="직사각형 11"/>
          <p:cNvSpPr/>
          <p:nvPr/>
        </p:nvSpPr>
        <p:spPr>
          <a:xfrm>
            <a:off x="6508316" y="3791650"/>
            <a:ext cx="1979112" cy="588088"/>
          </a:xfrm>
          <a:prstGeom prst="rect">
            <a:avLst/>
          </a:prstGeom>
          <a:solidFill>
            <a:srgbClr val="007BC2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smtClean="0"/>
              <a:t>해 개선 알고리즘</a:t>
            </a:r>
            <a:endParaRPr lang="ko-KR" altLang="en-US" sz="1600" dirty="0"/>
          </a:p>
        </p:txBody>
      </p:sp>
      <p:sp>
        <p:nvSpPr>
          <p:cNvPr id="14" name="직사각형 13"/>
          <p:cNvSpPr/>
          <p:nvPr/>
        </p:nvSpPr>
        <p:spPr>
          <a:xfrm>
            <a:off x="9312058" y="3860226"/>
            <a:ext cx="1359074" cy="450937"/>
          </a:xfrm>
          <a:prstGeom prst="rect">
            <a:avLst/>
          </a:prstGeom>
          <a:solidFill>
            <a:srgbClr val="70B1D9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OUTPUT</a:t>
            </a:r>
            <a:endParaRPr lang="ko-KR" altLang="en-US" sz="1600" dirty="0"/>
          </a:p>
        </p:txBody>
      </p:sp>
      <p:cxnSp>
        <p:nvCxnSpPr>
          <p:cNvPr id="15" name="직선 화살표 연결선 14"/>
          <p:cNvCxnSpPr/>
          <p:nvPr/>
        </p:nvCxnSpPr>
        <p:spPr>
          <a:xfrm>
            <a:off x="2116899" y="2893512"/>
            <a:ext cx="0" cy="926648"/>
          </a:xfrm>
          <a:prstGeom prst="straightConnector1">
            <a:avLst/>
          </a:prstGeom>
          <a:ln w="38100">
            <a:solidFill>
              <a:srgbClr val="9A9B9D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/>
          <p:nvPr/>
        </p:nvCxnSpPr>
        <p:spPr>
          <a:xfrm>
            <a:off x="2968752" y="4091556"/>
            <a:ext cx="652272" cy="0"/>
          </a:xfrm>
          <a:prstGeom prst="straightConnector1">
            <a:avLst/>
          </a:prstGeom>
          <a:ln w="38100">
            <a:solidFill>
              <a:srgbClr val="70B1D9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/>
          <p:nvPr/>
        </p:nvCxnSpPr>
        <p:spPr>
          <a:xfrm>
            <a:off x="8610600" y="4091556"/>
            <a:ext cx="652272" cy="0"/>
          </a:xfrm>
          <a:prstGeom prst="straightConnector1">
            <a:avLst/>
          </a:prstGeom>
          <a:ln w="38100">
            <a:solidFill>
              <a:srgbClr val="70B1D9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/>
          <p:nvPr/>
        </p:nvCxnSpPr>
        <p:spPr>
          <a:xfrm>
            <a:off x="5793414" y="4099627"/>
            <a:ext cx="652272" cy="0"/>
          </a:xfrm>
          <a:prstGeom prst="straightConnector1">
            <a:avLst/>
          </a:prstGeom>
          <a:ln w="38100">
            <a:solidFill>
              <a:srgbClr val="007BC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1152416" y="3132010"/>
            <a:ext cx="1928966" cy="28041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 smtClean="0">
                <a:solidFill>
                  <a:srgbClr val="9A9B9D"/>
                </a:solidFill>
              </a:rPr>
              <a:t>Preprocessing.py</a:t>
            </a:r>
            <a:endParaRPr lang="ko-KR" altLang="en-US" sz="1500" dirty="0">
              <a:solidFill>
                <a:srgbClr val="9A9B9D"/>
              </a:solidFill>
            </a:endParaRPr>
          </a:p>
        </p:txBody>
      </p:sp>
      <p:grpSp>
        <p:nvGrpSpPr>
          <p:cNvPr id="113" name="그룹 112"/>
          <p:cNvGrpSpPr/>
          <p:nvPr/>
        </p:nvGrpSpPr>
        <p:grpSpPr>
          <a:xfrm>
            <a:off x="3856177" y="4471792"/>
            <a:ext cx="1675904" cy="1234653"/>
            <a:chOff x="3736138" y="4471792"/>
            <a:chExt cx="2125336" cy="1565753"/>
          </a:xfrm>
        </p:grpSpPr>
        <p:sp>
          <p:nvSpPr>
            <p:cNvPr id="111" name="직사각형 110"/>
            <p:cNvSpPr/>
            <p:nvPr/>
          </p:nvSpPr>
          <p:spPr>
            <a:xfrm>
              <a:off x="3736138" y="4471792"/>
              <a:ext cx="2125336" cy="156575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타원 19"/>
            <p:cNvSpPr/>
            <p:nvPr/>
          </p:nvSpPr>
          <p:spPr>
            <a:xfrm>
              <a:off x="3910287" y="4893169"/>
              <a:ext cx="124544" cy="12454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타원 26"/>
            <p:cNvSpPr/>
            <p:nvPr/>
          </p:nvSpPr>
          <p:spPr>
            <a:xfrm>
              <a:off x="4248493" y="4617583"/>
              <a:ext cx="124544" cy="12454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타원 27"/>
            <p:cNvSpPr/>
            <p:nvPr/>
          </p:nvSpPr>
          <p:spPr>
            <a:xfrm>
              <a:off x="4373037" y="5134990"/>
              <a:ext cx="124544" cy="12454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" name="타원 28"/>
            <p:cNvSpPr/>
            <p:nvPr/>
          </p:nvSpPr>
          <p:spPr>
            <a:xfrm>
              <a:off x="5156017" y="5058584"/>
              <a:ext cx="124544" cy="12454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타원 29"/>
            <p:cNvSpPr/>
            <p:nvPr/>
          </p:nvSpPr>
          <p:spPr>
            <a:xfrm>
              <a:off x="5042750" y="4660975"/>
              <a:ext cx="124544" cy="12454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" name="타원 30"/>
            <p:cNvSpPr/>
            <p:nvPr/>
          </p:nvSpPr>
          <p:spPr>
            <a:xfrm>
              <a:off x="5607025" y="5479501"/>
              <a:ext cx="124544" cy="12454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" name="타원 31"/>
            <p:cNvSpPr/>
            <p:nvPr/>
          </p:nvSpPr>
          <p:spPr>
            <a:xfrm>
              <a:off x="4118454" y="5749717"/>
              <a:ext cx="124544" cy="12454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4881914" y="5340619"/>
              <a:ext cx="274102" cy="21172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00" dirty="0">
                <a:solidFill>
                  <a:schemeClr val="tx1"/>
                </a:solidFill>
              </a:endParaRPr>
            </a:p>
          </p:txBody>
        </p:sp>
        <p:cxnSp>
          <p:nvCxnSpPr>
            <p:cNvPr id="26" name="직선 연결선 25"/>
            <p:cNvCxnSpPr>
              <a:stCxn id="23" idx="1"/>
              <a:endCxn id="27" idx="5"/>
            </p:cNvCxnSpPr>
            <p:nvPr/>
          </p:nvCxnSpPr>
          <p:spPr>
            <a:xfrm flipH="1" flipV="1">
              <a:off x="4354798" y="4723888"/>
              <a:ext cx="527116" cy="722592"/>
            </a:xfrm>
            <a:prstGeom prst="line">
              <a:avLst/>
            </a:prstGeom>
            <a:ln w="19050">
              <a:solidFill>
                <a:srgbClr val="ED88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/>
            <p:cNvCxnSpPr>
              <a:stCxn id="27" idx="5"/>
              <a:endCxn id="28" idx="1"/>
            </p:cNvCxnSpPr>
            <p:nvPr/>
          </p:nvCxnSpPr>
          <p:spPr>
            <a:xfrm>
              <a:off x="4354798" y="4723888"/>
              <a:ext cx="36477" cy="429341"/>
            </a:xfrm>
            <a:prstGeom prst="line">
              <a:avLst/>
            </a:prstGeom>
            <a:ln w="19050">
              <a:solidFill>
                <a:srgbClr val="ED88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/>
            <p:cNvCxnSpPr>
              <a:stCxn id="28" idx="1"/>
              <a:endCxn id="20" idx="5"/>
            </p:cNvCxnSpPr>
            <p:nvPr/>
          </p:nvCxnSpPr>
          <p:spPr>
            <a:xfrm flipH="1" flipV="1">
              <a:off x="4016592" y="4999474"/>
              <a:ext cx="374683" cy="153755"/>
            </a:xfrm>
            <a:prstGeom prst="line">
              <a:avLst/>
            </a:prstGeom>
            <a:ln w="19050">
              <a:solidFill>
                <a:srgbClr val="ED88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/>
            <p:cNvCxnSpPr>
              <a:stCxn id="31" idx="3"/>
              <a:endCxn id="32" idx="7"/>
            </p:cNvCxnSpPr>
            <p:nvPr/>
          </p:nvCxnSpPr>
          <p:spPr>
            <a:xfrm flipH="1">
              <a:off x="4224760" y="5585807"/>
              <a:ext cx="1400504" cy="182149"/>
            </a:xfrm>
            <a:prstGeom prst="line">
              <a:avLst/>
            </a:prstGeom>
            <a:ln w="19050">
              <a:solidFill>
                <a:srgbClr val="E13648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40"/>
            <p:cNvCxnSpPr>
              <a:stCxn id="23" idx="1"/>
              <a:endCxn id="32" idx="7"/>
            </p:cNvCxnSpPr>
            <p:nvPr/>
          </p:nvCxnSpPr>
          <p:spPr>
            <a:xfrm flipH="1">
              <a:off x="4224760" y="5446480"/>
              <a:ext cx="657155" cy="321475"/>
            </a:xfrm>
            <a:prstGeom prst="line">
              <a:avLst/>
            </a:prstGeom>
            <a:ln w="19050">
              <a:solidFill>
                <a:srgbClr val="E13648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/>
            <p:cNvCxnSpPr>
              <a:stCxn id="31" idx="2"/>
              <a:endCxn id="29" idx="5"/>
            </p:cNvCxnSpPr>
            <p:nvPr/>
          </p:nvCxnSpPr>
          <p:spPr>
            <a:xfrm flipH="1" flipV="1">
              <a:off x="5262322" y="5164889"/>
              <a:ext cx="344703" cy="376884"/>
            </a:xfrm>
            <a:prstGeom prst="line">
              <a:avLst/>
            </a:prstGeom>
            <a:ln w="19050">
              <a:solidFill>
                <a:srgbClr val="E13648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 47"/>
            <p:cNvCxnSpPr>
              <a:stCxn id="30" idx="2"/>
              <a:endCxn id="20" idx="7"/>
            </p:cNvCxnSpPr>
            <p:nvPr/>
          </p:nvCxnSpPr>
          <p:spPr>
            <a:xfrm flipH="1">
              <a:off x="4016592" y="4723247"/>
              <a:ext cx="1026158" cy="188161"/>
            </a:xfrm>
            <a:prstGeom prst="line">
              <a:avLst/>
            </a:prstGeom>
            <a:ln w="19050">
              <a:solidFill>
                <a:srgbClr val="ED88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5" name="그룹 114"/>
          <p:cNvGrpSpPr/>
          <p:nvPr/>
        </p:nvGrpSpPr>
        <p:grpSpPr>
          <a:xfrm>
            <a:off x="1363643" y="4471792"/>
            <a:ext cx="1675904" cy="1234653"/>
            <a:chOff x="1354201" y="4471792"/>
            <a:chExt cx="2125336" cy="1565753"/>
          </a:xfrm>
        </p:grpSpPr>
        <p:sp>
          <p:nvSpPr>
            <p:cNvPr id="109" name="직사각형 108"/>
            <p:cNvSpPr/>
            <p:nvPr/>
          </p:nvSpPr>
          <p:spPr>
            <a:xfrm>
              <a:off x="1354201" y="4471792"/>
              <a:ext cx="2125336" cy="156575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05" name="그룹 104"/>
            <p:cNvGrpSpPr/>
            <p:nvPr/>
          </p:nvGrpSpPr>
          <p:grpSpPr>
            <a:xfrm>
              <a:off x="1480077" y="4617583"/>
              <a:ext cx="1821282" cy="1256678"/>
              <a:chOff x="1389888" y="4836863"/>
              <a:chExt cx="2020629" cy="1394227"/>
            </a:xfrm>
          </p:grpSpPr>
          <p:sp>
            <p:nvSpPr>
              <p:cNvPr id="61" name="타원 60"/>
              <p:cNvSpPr/>
              <p:nvPr/>
            </p:nvSpPr>
            <p:spPr>
              <a:xfrm>
                <a:off x="1389888" y="5142613"/>
                <a:ext cx="138176" cy="1381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2" name="타원 61"/>
              <p:cNvSpPr/>
              <p:nvPr/>
            </p:nvSpPr>
            <p:spPr>
              <a:xfrm>
                <a:off x="1765112" y="4836863"/>
                <a:ext cx="138176" cy="1381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3" name="타원 62"/>
              <p:cNvSpPr/>
              <p:nvPr/>
            </p:nvSpPr>
            <p:spPr>
              <a:xfrm>
                <a:off x="1903288" y="5410903"/>
                <a:ext cx="138176" cy="1381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4" name="타원 63"/>
              <p:cNvSpPr/>
              <p:nvPr/>
            </p:nvSpPr>
            <p:spPr>
              <a:xfrm>
                <a:off x="2771968" y="5326133"/>
                <a:ext cx="138176" cy="1381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5" name="타원 64"/>
              <p:cNvSpPr/>
              <p:nvPr/>
            </p:nvSpPr>
            <p:spPr>
              <a:xfrm>
                <a:off x="2646304" y="4885004"/>
                <a:ext cx="138176" cy="1381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6" name="타원 65"/>
              <p:cNvSpPr/>
              <p:nvPr/>
            </p:nvSpPr>
            <p:spPr>
              <a:xfrm>
                <a:off x="3272341" y="5793122"/>
                <a:ext cx="138176" cy="1381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7" name="타원 66"/>
              <p:cNvSpPr/>
              <p:nvPr/>
            </p:nvSpPr>
            <p:spPr>
              <a:xfrm>
                <a:off x="1620840" y="6092914"/>
                <a:ext cx="138176" cy="1381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8" name="직사각형 67"/>
              <p:cNvSpPr/>
              <p:nvPr/>
            </p:nvSpPr>
            <p:spPr>
              <a:xfrm>
                <a:off x="2467864" y="5639038"/>
                <a:ext cx="304104" cy="234897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500" dirty="0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114" name="그룹 113"/>
          <p:cNvGrpSpPr/>
          <p:nvPr/>
        </p:nvGrpSpPr>
        <p:grpSpPr>
          <a:xfrm>
            <a:off x="6659920" y="4471792"/>
            <a:ext cx="1675904" cy="1234653"/>
            <a:chOff x="6485264" y="4471792"/>
            <a:chExt cx="2125336" cy="1565753"/>
          </a:xfrm>
        </p:grpSpPr>
        <p:sp>
          <p:nvSpPr>
            <p:cNvPr id="112" name="직사각형 111"/>
            <p:cNvSpPr/>
            <p:nvPr/>
          </p:nvSpPr>
          <p:spPr>
            <a:xfrm>
              <a:off x="6485264" y="4471792"/>
              <a:ext cx="2125336" cy="156575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6" name="타원 75"/>
            <p:cNvSpPr/>
            <p:nvPr/>
          </p:nvSpPr>
          <p:spPr>
            <a:xfrm>
              <a:off x="6661959" y="4893169"/>
              <a:ext cx="124544" cy="12454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7" name="타원 76"/>
            <p:cNvSpPr/>
            <p:nvPr/>
          </p:nvSpPr>
          <p:spPr>
            <a:xfrm>
              <a:off x="7000165" y="4617583"/>
              <a:ext cx="124544" cy="12454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8" name="타원 77"/>
            <p:cNvSpPr/>
            <p:nvPr/>
          </p:nvSpPr>
          <p:spPr>
            <a:xfrm>
              <a:off x="7124709" y="5134990"/>
              <a:ext cx="124544" cy="12454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9" name="타원 78"/>
            <p:cNvSpPr/>
            <p:nvPr/>
          </p:nvSpPr>
          <p:spPr>
            <a:xfrm>
              <a:off x="7907689" y="5058584"/>
              <a:ext cx="124544" cy="12454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0" name="타원 79"/>
            <p:cNvSpPr/>
            <p:nvPr/>
          </p:nvSpPr>
          <p:spPr>
            <a:xfrm>
              <a:off x="7794422" y="4660975"/>
              <a:ext cx="124544" cy="12454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1" name="타원 80"/>
            <p:cNvSpPr/>
            <p:nvPr/>
          </p:nvSpPr>
          <p:spPr>
            <a:xfrm>
              <a:off x="8358697" y="5479501"/>
              <a:ext cx="124544" cy="12454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2" name="타원 81"/>
            <p:cNvSpPr/>
            <p:nvPr/>
          </p:nvSpPr>
          <p:spPr>
            <a:xfrm>
              <a:off x="6870126" y="5749717"/>
              <a:ext cx="124544" cy="12454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3" name="직사각형 82"/>
            <p:cNvSpPr/>
            <p:nvPr/>
          </p:nvSpPr>
          <p:spPr>
            <a:xfrm>
              <a:off x="7633586" y="5340619"/>
              <a:ext cx="274102" cy="21172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00" dirty="0">
                <a:solidFill>
                  <a:schemeClr val="tx1"/>
                </a:solidFill>
              </a:endParaRPr>
            </a:p>
          </p:txBody>
        </p:sp>
        <p:cxnSp>
          <p:nvCxnSpPr>
            <p:cNvPr id="84" name="직선 연결선 83"/>
            <p:cNvCxnSpPr>
              <a:stCxn id="83" idx="1"/>
              <a:endCxn id="77" idx="5"/>
            </p:cNvCxnSpPr>
            <p:nvPr/>
          </p:nvCxnSpPr>
          <p:spPr>
            <a:xfrm flipH="1" flipV="1">
              <a:off x="7106470" y="4723888"/>
              <a:ext cx="527116" cy="722592"/>
            </a:xfrm>
            <a:prstGeom prst="line">
              <a:avLst/>
            </a:prstGeom>
            <a:ln w="19050">
              <a:solidFill>
                <a:srgbClr val="ED88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직선 연결선 84"/>
            <p:cNvCxnSpPr>
              <a:stCxn id="77" idx="3"/>
              <a:endCxn id="76" idx="7"/>
            </p:cNvCxnSpPr>
            <p:nvPr/>
          </p:nvCxnSpPr>
          <p:spPr>
            <a:xfrm flipH="1">
              <a:off x="6768264" y="4723888"/>
              <a:ext cx="250139" cy="187519"/>
            </a:xfrm>
            <a:prstGeom prst="line">
              <a:avLst/>
            </a:prstGeom>
            <a:ln w="19050">
              <a:solidFill>
                <a:srgbClr val="ED88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연결선 85"/>
            <p:cNvCxnSpPr>
              <a:stCxn id="78" idx="1"/>
              <a:endCxn id="76" idx="5"/>
            </p:cNvCxnSpPr>
            <p:nvPr/>
          </p:nvCxnSpPr>
          <p:spPr>
            <a:xfrm flipH="1" flipV="1">
              <a:off x="6768264" y="4999474"/>
              <a:ext cx="374683" cy="153755"/>
            </a:xfrm>
            <a:prstGeom prst="line">
              <a:avLst/>
            </a:prstGeom>
            <a:ln w="19050">
              <a:solidFill>
                <a:srgbClr val="ED88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직선 연결선 86"/>
            <p:cNvCxnSpPr>
              <a:stCxn id="81" idx="2"/>
              <a:endCxn id="83" idx="3"/>
            </p:cNvCxnSpPr>
            <p:nvPr/>
          </p:nvCxnSpPr>
          <p:spPr>
            <a:xfrm flipH="1" flipV="1">
              <a:off x="7907689" y="5446480"/>
              <a:ext cx="451008" cy="95293"/>
            </a:xfrm>
            <a:prstGeom prst="line">
              <a:avLst/>
            </a:prstGeom>
            <a:ln w="19050">
              <a:solidFill>
                <a:srgbClr val="E13648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직선 연결선 90"/>
            <p:cNvCxnSpPr>
              <a:stCxn id="78" idx="4"/>
              <a:endCxn id="82" idx="7"/>
            </p:cNvCxnSpPr>
            <p:nvPr/>
          </p:nvCxnSpPr>
          <p:spPr>
            <a:xfrm flipH="1">
              <a:off x="6976432" y="5259535"/>
              <a:ext cx="210549" cy="508421"/>
            </a:xfrm>
            <a:prstGeom prst="line">
              <a:avLst/>
            </a:prstGeom>
            <a:ln w="19050">
              <a:solidFill>
                <a:srgbClr val="ED88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직선 연결선 91"/>
            <p:cNvCxnSpPr>
              <a:stCxn id="81" idx="2"/>
              <a:endCxn id="79" idx="5"/>
            </p:cNvCxnSpPr>
            <p:nvPr/>
          </p:nvCxnSpPr>
          <p:spPr>
            <a:xfrm flipH="1" flipV="1">
              <a:off x="8013994" y="5164889"/>
              <a:ext cx="344703" cy="376884"/>
            </a:xfrm>
            <a:prstGeom prst="line">
              <a:avLst/>
            </a:prstGeom>
            <a:ln w="19050">
              <a:solidFill>
                <a:srgbClr val="E13648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 92"/>
            <p:cNvCxnSpPr>
              <a:stCxn id="80" idx="5"/>
              <a:endCxn id="79" idx="0"/>
            </p:cNvCxnSpPr>
            <p:nvPr/>
          </p:nvCxnSpPr>
          <p:spPr>
            <a:xfrm>
              <a:off x="7900728" y="4767280"/>
              <a:ext cx="69233" cy="291304"/>
            </a:xfrm>
            <a:prstGeom prst="line">
              <a:avLst/>
            </a:prstGeom>
            <a:ln w="19050">
              <a:solidFill>
                <a:srgbClr val="E13648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0" name="직사각형 99"/>
          <p:cNvSpPr/>
          <p:nvPr/>
        </p:nvSpPr>
        <p:spPr>
          <a:xfrm>
            <a:off x="7662716" y="1970976"/>
            <a:ext cx="3544214" cy="338202"/>
          </a:xfrm>
          <a:prstGeom prst="rect">
            <a:avLst/>
          </a:prstGeom>
          <a:solidFill>
            <a:schemeClr val="bg1"/>
          </a:solidFill>
          <a:ln w="28575">
            <a:solidFill>
              <a:srgbClr val="9A9B9D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 smtClean="0">
                <a:solidFill>
                  <a:sysClr val="windowText" lastClr="000000"/>
                </a:solidFill>
              </a:rPr>
              <a:t>Output data</a:t>
            </a:r>
            <a:endParaRPr lang="ko-KR" altLang="en-US" sz="1500" dirty="0">
              <a:solidFill>
                <a:sysClr val="windowText" lastClr="000000"/>
              </a:solidFill>
            </a:endParaRPr>
          </a:p>
        </p:txBody>
      </p:sp>
      <p:sp>
        <p:nvSpPr>
          <p:cNvPr id="101" name="직사각형 100"/>
          <p:cNvSpPr/>
          <p:nvPr/>
        </p:nvSpPr>
        <p:spPr>
          <a:xfrm>
            <a:off x="9578280" y="2408654"/>
            <a:ext cx="1628649" cy="326409"/>
          </a:xfrm>
          <a:prstGeom prst="rect">
            <a:avLst/>
          </a:prstGeom>
          <a:solidFill>
            <a:srgbClr val="9A9B9D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 err="1" smtClean="0">
                <a:solidFill>
                  <a:schemeClr val="bg1"/>
                </a:solidFill>
              </a:rPr>
              <a:t>vehicle_result</a:t>
            </a:r>
            <a:endParaRPr lang="ko-KR" altLang="en-US" sz="1500" dirty="0">
              <a:solidFill>
                <a:schemeClr val="bg1"/>
              </a:solidFill>
            </a:endParaRPr>
          </a:p>
        </p:txBody>
      </p:sp>
      <p:sp>
        <p:nvSpPr>
          <p:cNvPr id="102" name="직사각형 101"/>
          <p:cNvSpPr/>
          <p:nvPr/>
        </p:nvSpPr>
        <p:spPr>
          <a:xfrm>
            <a:off x="7649912" y="2408654"/>
            <a:ext cx="1760310" cy="326409"/>
          </a:xfrm>
          <a:prstGeom prst="rect">
            <a:avLst/>
          </a:prstGeom>
          <a:solidFill>
            <a:srgbClr val="9A9B9D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 err="1" smtClean="0">
                <a:solidFill>
                  <a:schemeClr val="bg1"/>
                </a:solidFill>
              </a:rPr>
              <a:t>order_result</a:t>
            </a:r>
            <a:endParaRPr lang="ko-KR" altLang="en-US" sz="1500" dirty="0">
              <a:solidFill>
                <a:schemeClr val="bg1"/>
              </a:solidFill>
            </a:endParaRPr>
          </a:p>
        </p:txBody>
      </p:sp>
      <p:cxnSp>
        <p:nvCxnSpPr>
          <p:cNvPr id="103" name="직선 화살표 연결선 102"/>
          <p:cNvCxnSpPr/>
          <p:nvPr/>
        </p:nvCxnSpPr>
        <p:spPr>
          <a:xfrm>
            <a:off x="10011219" y="2893512"/>
            <a:ext cx="0" cy="926648"/>
          </a:xfrm>
          <a:prstGeom prst="straightConnector1">
            <a:avLst/>
          </a:prstGeom>
          <a:ln w="38100">
            <a:solidFill>
              <a:srgbClr val="9A9B9D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왼쪽 중괄호 115"/>
          <p:cNvSpPr/>
          <p:nvPr/>
        </p:nvSpPr>
        <p:spPr>
          <a:xfrm>
            <a:off x="6765089" y="3195161"/>
            <a:ext cx="62054" cy="402561"/>
          </a:xfrm>
          <a:prstGeom prst="leftBrace">
            <a:avLst>
              <a:gd name="adj1" fmla="val 56499"/>
              <a:gd name="adj2" fmla="val 50000"/>
            </a:avLst>
          </a:prstGeom>
          <a:ln w="19050">
            <a:solidFill>
              <a:schemeClr val="tx1">
                <a:lumMod val="65000"/>
                <a:lumOff val="3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8" name="직선 연결선 117"/>
          <p:cNvCxnSpPr/>
          <p:nvPr/>
        </p:nvCxnSpPr>
        <p:spPr>
          <a:xfrm>
            <a:off x="6693969" y="3396440"/>
            <a:ext cx="0" cy="39521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TextBox 119"/>
          <p:cNvSpPr txBox="1"/>
          <p:nvPr/>
        </p:nvSpPr>
        <p:spPr>
          <a:xfrm>
            <a:off x="6774414" y="3154617"/>
            <a:ext cx="237751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〮</a:t>
            </a:r>
            <a:r>
              <a:rPr lang="en-US" altLang="ko-KR" sz="1300" dirty="0"/>
              <a:t> </a:t>
            </a:r>
            <a:r>
              <a:rPr lang="en-US" altLang="ko-KR" sz="1300" dirty="0" smtClean="0"/>
              <a:t>5 heuristics</a:t>
            </a:r>
          </a:p>
          <a:p>
            <a:r>
              <a:rPr lang="ko-KR" altLang="en-US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</a:t>
            </a:r>
            <a:r>
              <a:rPr lang="en-US" altLang="ko-KR" sz="1300" dirty="0" smtClean="0"/>
              <a:t> Simulated Annealing</a:t>
            </a:r>
            <a:endParaRPr lang="ko-KR" altLang="en-US" sz="1300" dirty="0"/>
          </a:p>
        </p:txBody>
      </p:sp>
      <p:cxnSp>
        <p:nvCxnSpPr>
          <p:cNvPr id="16" name="꺾인 연결선 15"/>
          <p:cNvCxnSpPr/>
          <p:nvPr/>
        </p:nvCxnSpPr>
        <p:spPr>
          <a:xfrm flipH="1">
            <a:off x="3704573" y="4237868"/>
            <a:ext cx="4782855" cy="12700"/>
          </a:xfrm>
          <a:prstGeom prst="bentConnector5">
            <a:avLst>
              <a:gd name="adj1" fmla="val -6971"/>
              <a:gd name="adj2" fmla="val 14015307"/>
              <a:gd name="adj3" fmla="val 107170"/>
            </a:avLst>
          </a:prstGeom>
          <a:ln w="28575">
            <a:solidFill>
              <a:srgbClr val="007BC2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5061746" y="5858621"/>
            <a:ext cx="2202847" cy="3231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1500" dirty="0" smtClean="0"/>
              <a:t>차량</a:t>
            </a:r>
            <a:r>
              <a:rPr lang="en-US" altLang="ko-KR" sz="1500" dirty="0"/>
              <a:t> </a:t>
            </a:r>
            <a:r>
              <a:rPr lang="ko-KR" altLang="en-US" sz="1500" dirty="0" err="1" smtClean="0"/>
              <a:t>위치＆시간</a:t>
            </a:r>
            <a:r>
              <a:rPr lang="en-US" altLang="ko-KR" sz="1500" dirty="0" smtClean="0"/>
              <a:t> </a:t>
            </a:r>
            <a:r>
              <a:rPr lang="ko-KR" altLang="en-US" sz="1500" dirty="0" smtClean="0"/>
              <a:t>업데이트</a:t>
            </a:r>
            <a:endParaRPr lang="ko-KR" altLang="en-US" sz="1500" dirty="0"/>
          </a:p>
        </p:txBody>
      </p:sp>
    </p:spTree>
    <p:extLst>
      <p:ext uri="{BB962C8B-B14F-4D97-AF65-F5344CB8AC3E}">
        <p14:creationId xmlns:p14="http://schemas.microsoft.com/office/powerpoint/2010/main" val="2214252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사각형 설명선 50"/>
          <p:cNvSpPr/>
          <p:nvPr/>
        </p:nvSpPr>
        <p:spPr>
          <a:xfrm>
            <a:off x="5287032" y="3014630"/>
            <a:ext cx="6295367" cy="3341720"/>
          </a:xfrm>
          <a:prstGeom prst="wedgeRectCallout">
            <a:avLst>
              <a:gd name="adj1" fmla="val -35067"/>
              <a:gd name="adj2" fmla="val -64787"/>
            </a:avLst>
          </a:prstGeom>
          <a:solidFill>
            <a:schemeClr val="bg1"/>
          </a:solidFill>
          <a:ln w="19050">
            <a:solidFill>
              <a:srgbClr val="9A9B9D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사각형 설명선 41"/>
          <p:cNvSpPr/>
          <p:nvPr/>
        </p:nvSpPr>
        <p:spPr>
          <a:xfrm>
            <a:off x="838200" y="3014630"/>
            <a:ext cx="3815080" cy="3341720"/>
          </a:xfrm>
          <a:prstGeom prst="wedgeRectCallout">
            <a:avLst>
              <a:gd name="adj1" fmla="val -16971"/>
              <a:gd name="adj2" fmla="val -64033"/>
            </a:avLst>
          </a:prstGeom>
          <a:solidFill>
            <a:schemeClr val="bg1"/>
          </a:solidFill>
          <a:ln w="19050">
            <a:solidFill>
              <a:srgbClr val="9A9B9D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Google Shape;88;p1"/>
          <p:cNvSpPr/>
          <p:nvPr/>
        </p:nvSpPr>
        <p:spPr>
          <a:xfrm>
            <a:off x="696000" y="1394278"/>
            <a:ext cx="10800000" cy="72000"/>
          </a:xfrm>
          <a:prstGeom prst="rect">
            <a:avLst/>
          </a:prstGeom>
          <a:solidFill>
            <a:srgbClr val="007BC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4668F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8</a:t>
            </a:fld>
            <a:endParaRPr/>
          </a:p>
        </p:txBody>
      </p:sp>
      <p:sp>
        <p:nvSpPr>
          <p:cNvPr id="90" name="Google Shape;90;p1"/>
          <p:cNvSpPr txBox="1">
            <a:spLocks noGrp="1"/>
          </p:cNvSpPr>
          <p:nvPr>
            <p:ph type="title"/>
          </p:nvPr>
        </p:nvSpPr>
        <p:spPr>
          <a:xfrm>
            <a:off x="838200" y="512598"/>
            <a:ext cx="10515600" cy="75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ko-KR" altLang="en-US" sz="28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/>
                <a:sym typeface="Arial"/>
              </a:rPr>
              <a:t>알고리즘 </a:t>
            </a:r>
            <a:r>
              <a:rPr lang="en-US" altLang="ko-KR" sz="28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/>
                <a:sym typeface="Arial"/>
              </a:rPr>
              <a:t>1 – </a:t>
            </a:r>
            <a:r>
              <a:rPr lang="ko-KR" altLang="en-US" sz="28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/>
                <a:sym typeface="Arial"/>
              </a:rPr>
              <a:t>초기 가능해 찾기</a:t>
            </a:r>
            <a:endParaRPr sz="2400" dirty="0">
              <a:latin typeface="나눔스퀘어OTF Bold" panose="020B0600000101010101" pitchFamily="34" charset="-127"/>
              <a:ea typeface="나눔스퀘어OTF Bold" panose="020B0600000101010101" pitchFamily="34" charset="-127"/>
              <a:cs typeface="Arial"/>
              <a:sym typeface="Arial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314363" y="1778696"/>
            <a:ext cx="1560042" cy="369332"/>
          </a:xfrm>
          <a:prstGeom prst="rect">
            <a:avLst/>
          </a:prstGeom>
          <a:solidFill>
            <a:schemeClr val="bg1"/>
          </a:solidFill>
          <a:ln w="19050">
            <a:solidFill>
              <a:srgbClr val="007BC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1) </a:t>
            </a:r>
            <a:r>
              <a:rPr lang="ko-KR" altLang="en-US" dirty="0" smtClean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터미널 선정</a:t>
            </a:r>
            <a:endParaRPr lang="ko-KR" altLang="en-US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551712" y="1778696"/>
            <a:ext cx="1329210" cy="369332"/>
          </a:xfrm>
          <a:prstGeom prst="rect">
            <a:avLst/>
          </a:prstGeom>
          <a:solidFill>
            <a:schemeClr val="bg1"/>
          </a:solidFill>
          <a:ln w="19050">
            <a:solidFill>
              <a:srgbClr val="007BC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2) </a:t>
            </a:r>
            <a:r>
              <a:rPr lang="ko-KR" altLang="en-US" dirty="0" smtClean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차량</a:t>
            </a:r>
            <a:r>
              <a:rPr lang="en-US" altLang="ko-KR" dirty="0" smtClean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  <a:r>
              <a:rPr lang="ko-KR" altLang="en-US" dirty="0" smtClean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선정</a:t>
            </a:r>
            <a:endParaRPr lang="ko-KR" altLang="en-US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459832" y="1778696"/>
            <a:ext cx="1329210" cy="369332"/>
          </a:xfrm>
          <a:prstGeom prst="rect">
            <a:avLst/>
          </a:prstGeom>
          <a:solidFill>
            <a:schemeClr val="bg1"/>
          </a:solidFill>
          <a:ln w="19050">
            <a:solidFill>
              <a:srgbClr val="007BC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3) </a:t>
            </a:r>
            <a:r>
              <a:rPr lang="ko-KR" altLang="en-US" dirty="0" smtClean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오더 할당</a:t>
            </a:r>
            <a:endParaRPr lang="ko-KR" altLang="en-US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951978" y="2332880"/>
            <a:ext cx="9970718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>
            <a:endCxn id="2" idx="2"/>
          </p:cNvCxnSpPr>
          <p:nvPr/>
        </p:nvCxnSpPr>
        <p:spPr>
          <a:xfrm flipV="1">
            <a:off x="2094384" y="2148028"/>
            <a:ext cx="0" cy="369704"/>
          </a:xfrm>
          <a:prstGeom prst="line">
            <a:avLst/>
          </a:prstGeom>
          <a:ln w="19050">
            <a:solidFill>
              <a:srgbClr val="007BC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 flipV="1">
            <a:off x="6216317" y="2148028"/>
            <a:ext cx="0" cy="369704"/>
          </a:xfrm>
          <a:prstGeom prst="line">
            <a:avLst/>
          </a:prstGeom>
          <a:ln w="19050">
            <a:solidFill>
              <a:srgbClr val="007BC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V="1">
            <a:off x="10124437" y="2148028"/>
            <a:ext cx="0" cy="369704"/>
          </a:xfrm>
          <a:prstGeom prst="line">
            <a:avLst/>
          </a:prstGeom>
          <a:ln w="19050">
            <a:solidFill>
              <a:srgbClr val="007BC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179550" y="3412578"/>
            <a:ext cx="264848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 smtClean="0"/>
              <a:t>할당된</a:t>
            </a:r>
            <a:r>
              <a:rPr lang="en-US" altLang="ko-KR" sz="1500" dirty="0" smtClean="0"/>
              <a:t> </a:t>
            </a:r>
            <a:r>
              <a:rPr lang="ko-KR" altLang="en-US" sz="1500" dirty="0" smtClean="0"/>
              <a:t>주문이 많은 순서로 배정</a:t>
            </a:r>
            <a:endParaRPr lang="ko-KR" altLang="en-US" sz="1500" dirty="0"/>
          </a:p>
        </p:txBody>
      </p:sp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7973887"/>
              </p:ext>
            </p:extLst>
          </p:nvPr>
        </p:nvGraphicFramePr>
        <p:xfrm>
          <a:off x="1219200" y="3881234"/>
          <a:ext cx="3035518" cy="1944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17759">
                  <a:extLst>
                    <a:ext uri="{9D8B030D-6E8A-4147-A177-3AD203B41FA5}">
                      <a16:colId xmlns:a16="http://schemas.microsoft.com/office/drawing/2014/main" val="1563272227"/>
                    </a:ext>
                  </a:extLst>
                </a:gridCol>
                <a:gridCol w="1517759">
                  <a:extLst>
                    <a:ext uri="{9D8B030D-6E8A-4147-A177-3AD203B41FA5}">
                      <a16:colId xmlns:a16="http://schemas.microsoft.com/office/drawing/2014/main" val="2564469345"/>
                    </a:ext>
                  </a:extLst>
                </a:gridCol>
              </a:tblGrid>
              <a:tr h="3889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터미널</a:t>
                      </a:r>
                      <a:endParaRPr lang="ko-KR" altLang="en-US" sz="1500" dirty="0"/>
                    </a:p>
                  </a:txBody>
                  <a:tcPr anchor="ctr">
                    <a:lnL w="12700" cmpd="sng">
                      <a:noFill/>
                    </a:lnL>
                    <a:solidFill>
                      <a:srgbClr val="70B1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주문수</a:t>
                      </a:r>
                      <a:endParaRPr lang="ko-KR" altLang="en-US" sz="1500" dirty="0"/>
                    </a:p>
                  </a:txBody>
                  <a:tcPr anchor="ctr">
                    <a:lnR w="12700" cmpd="sng">
                      <a:noFill/>
                    </a:lnR>
                    <a:solidFill>
                      <a:srgbClr val="70B1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7953693"/>
                  </a:ext>
                </a:extLst>
              </a:tr>
              <a:tr h="3889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터미널 </a:t>
                      </a:r>
                      <a:r>
                        <a:rPr lang="en-US" altLang="ko-KR" sz="1500" dirty="0" smtClean="0"/>
                        <a:t>A</a:t>
                      </a:r>
                      <a:endParaRPr lang="ko-KR" altLang="en-US" sz="1500" dirty="0"/>
                    </a:p>
                  </a:txBody>
                  <a:tcPr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/>
                        <a:t>50</a:t>
                      </a:r>
                      <a:endParaRPr lang="ko-KR" altLang="en-US" sz="1500" dirty="0"/>
                    </a:p>
                  </a:txBody>
                  <a:tcPr anchor="ctr">
                    <a:lnR w="12700" cmpd="sng">
                      <a:noFill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672269629"/>
                  </a:ext>
                </a:extLst>
              </a:tr>
              <a:tr h="3889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터미널 </a:t>
                      </a:r>
                      <a:r>
                        <a:rPr lang="en-US" altLang="ko-KR" sz="1500" dirty="0" smtClean="0"/>
                        <a:t>B</a:t>
                      </a:r>
                      <a:endParaRPr lang="ko-KR" altLang="en-US" sz="1500" dirty="0"/>
                    </a:p>
                  </a:txBody>
                  <a:tcPr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/>
                        <a:t>30</a:t>
                      </a:r>
                      <a:endParaRPr lang="ko-KR" altLang="en-US" sz="1500" dirty="0"/>
                    </a:p>
                  </a:txBody>
                  <a:tcPr anchor="ctr">
                    <a:lnR w="12700" cmpd="sng">
                      <a:noFill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596125332"/>
                  </a:ext>
                </a:extLst>
              </a:tr>
              <a:tr h="3889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터미널 </a:t>
                      </a:r>
                      <a:r>
                        <a:rPr lang="en-US" altLang="ko-KR" sz="1500" dirty="0" smtClean="0"/>
                        <a:t>C</a:t>
                      </a:r>
                      <a:endParaRPr lang="ko-KR" altLang="en-US" sz="1500" dirty="0"/>
                    </a:p>
                  </a:txBody>
                  <a:tcPr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/>
                        <a:t>5</a:t>
                      </a:r>
                      <a:endParaRPr lang="ko-KR" altLang="en-US" sz="1500" dirty="0"/>
                    </a:p>
                  </a:txBody>
                  <a:tcPr anchor="ctr">
                    <a:lnR w="12700" cmpd="sng">
                      <a:noFill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173789583"/>
                  </a:ext>
                </a:extLst>
              </a:tr>
              <a:tr h="3889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/>
                        <a:t>…</a:t>
                      </a:r>
                      <a:endParaRPr lang="ko-KR" altLang="en-US" sz="1500" dirty="0"/>
                    </a:p>
                  </a:txBody>
                  <a:tcPr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/>
                        <a:t>…</a:t>
                      </a:r>
                      <a:endParaRPr lang="ko-KR" altLang="en-US" sz="1500" dirty="0"/>
                    </a:p>
                  </a:txBody>
                  <a:tcPr anchor="ctr">
                    <a:lnR w="12700" cmpd="sng">
                      <a:noFill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337529186"/>
                  </a:ext>
                </a:extLst>
              </a:tr>
            </a:tbl>
          </a:graphicData>
        </a:graphic>
      </p:graphicFrame>
      <p:sp>
        <p:nvSpPr>
          <p:cNvPr id="19" name="직사각형 18"/>
          <p:cNvSpPr/>
          <p:nvPr/>
        </p:nvSpPr>
        <p:spPr>
          <a:xfrm>
            <a:off x="1219200" y="4272389"/>
            <a:ext cx="3035518" cy="398521"/>
          </a:xfrm>
          <a:prstGeom prst="rect">
            <a:avLst/>
          </a:prstGeom>
          <a:noFill/>
          <a:ln w="38100">
            <a:solidFill>
              <a:srgbClr val="ED88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/>
          </a:p>
        </p:txBody>
      </p:sp>
      <p:sp>
        <p:nvSpPr>
          <p:cNvPr id="27" name="TextBox 26"/>
          <p:cNvSpPr txBox="1"/>
          <p:nvPr/>
        </p:nvSpPr>
        <p:spPr>
          <a:xfrm>
            <a:off x="5551712" y="3229829"/>
            <a:ext cx="357020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 smtClean="0"/>
              <a:t>터미널에 가장 빨리 도착하는 차량부터 배정</a:t>
            </a:r>
            <a:endParaRPr lang="ko-KR" altLang="en-US" sz="1500" dirty="0"/>
          </a:p>
        </p:txBody>
      </p:sp>
      <p:sp>
        <p:nvSpPr>
          <p:cNvPr id="25" name="TextBox 24"/>
          <p:cNvSpPr txBox="1"/>
          <p:nvPr/>
        </p:nvSpPr>
        <p:spPr>
          <a:xfrm>
            <a:off x="5551712" y="3643018"/>
            <a:ext cx="182934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 smtClean="0">
                <a:solidFill>
                  <a:srgbClr val="9A9B9D"/>
                </a:solidFill>
              </a:rPr>
              <a:t>(</a:t>
            </a:r>
            <a:r>
              <a:rPr lang="ko-KR" altLang="en-US" sz="1500" dirty="0" smtClean="0">
                <a:solidFill>
                  <a:srgbClr val="9A9B9D"/>
                </a:solidFill>
              </a:rPr>
              <a:t>현재 시각</a:t>
            </a:r>
            <a:r>
              <a:rPr lang="en-US" altLang="ko-KR" sz="1500" dirty="0" smtClean="0">
                <a:solidFill>
                  <a:srgbClr val="9A9B9D"/>
                </a:solidFill>
              </a:rPr>
              <a:t> 6:00 PM)</a:t>
            </a:r>
            <a:endParaRPr lang="ko-KR" altLang="en-US" sz="1500" dirty="0">
              <a:solidFill>
                <a:srgbClr val="9A9B9D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7854099" y="4580255"/>
            <a:ext cx="1120036" cy="413359"/>
          </a:xfrm>
          <a:prstGeom prst="rect">
            <a:avLst/>
          </a:prstGeom>
          <a:solidFill>
            <a:srgbClr val="70B1D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 smtClean="0">
                <a:solidFill>
                  <a:schemeClr val="tx1"/>
                </a:solidFill>
              </a:rPr>
              <a:t>터미널 </a:t>
            </a:r>
            <a:r>
              <a:rPr lang="en-US" altLang="ko-KR" sz="1500" dirty="0" smtClean="0">
                <a:solidFill>
                  <a:schemeClr val="tx1"/>
                </a:solidFill>
              </a:rPr>
              <a:t>A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pic>
        <p:nvPicPr>
          <p:cNvPr id="1026" name="Picture 2" descr="Free Truck SVG, PNG Icon, Symbol. Download Image.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4259" y="3885988"/>
            <a:ext cx="784922" cy="784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 descr="Free Truck SVG, PNG Icon, Symbol. Download Image.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137774" y="3664315"/>
            <a:ext cx="784922" cy="784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" descr="Free Truck SVG, PNG Icon, Symbol. Download Image.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197278" y="5197682"/>
            <a:ext cx="784922" cy="784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/>
          <p:cNvSpPr txBox="1"/>
          <p:nvPr/>
        </p:nvSpPr>
        <p:spPr>
          <a:xfrm>
            <a:off x="5837514" y="4509028"/>
            <a:ext cx="187730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 smtClean="0">
                <a:solidFill>
                  <a:srgbClr val="9A9B9D"/>
                </a:solidFill>
              </a:rPr>
              <a:t>(free time 6:00 PM)</a:t>
            </a:r>
            <a:endParaRPr lang="ko-KR" altLang="en-US" sz="1500" dirty="0">
              <a:solidFill>
                <a:srgbClr val="9A9B9D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9589739" y="4349735"/>
            <a:ext cx="187730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 smtClean="0">
                <a:solidFill>
                  <a:srgbClr val="9A9B9D"/>
                </a:solidFill>
              </a:rPr>
              <a:t>(free time 6:25 PM)</a:t>
            </a:r>
            <a:endParaRPr lang="ko-KR" altLang="en-US" sz="1500" dirty="0">
              <a:solidFill>
                <a:srgbClr val="9A9B9D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8651084" y="5777712"/>
            <a:ext cx="187730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 smtClean="0">
                <a:solidFill>
                  <a:srgbClr val="9A9B9D"/>
                </a:solidFill>
              </a:rPr>
              <a:t>(free time 6:00 PM)</a:t>
            </a:r>
            <a:endParaRPr lang="ko-KR" altLang="en-US" sz="1500" dirty="0">
              <a:solidFill>
                <a:srgbClr val="9A9B9D"/>
              </a:solidFill>
            </a:endParaRPr>
          </a:p>
        </p:txBody>
      </p:sp>
      <p:cxnSp>
        <p:nvCxnSpPr>
          <p:cNvPr id="29" name="구부러진 연결선 28"/>
          <p:cNvCxnSpPr>
            <a:stCxn id="1026" idx="3"/>
            <a:endCxn id="26" idx="0"/>
          </p:cNvCxnSpPr>
          <p:nvPr/>
        </p:nvCxnSpPr>
        <p:spPr>
          <a:xfrm>
            <a:off x="7169181" y="4278449"/>
            <a:ext cx="1244936" cy="301806"/>
          </a:xfrm>
          <a:prstGeom prst="curvedConnector2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구부러진 연결선 30"/>
          <p:cNvCxnSpPr>
            <a:stCxn id="32" idx="3"/>
            <a:endCxn id="26" idx="3"/>
          </p:cNvCxnSpPr>
          <p:nvPr/>
        </p:nvCxnSpPr>
        <p:spPr>
          <a:xfrm rot="10800000" flipV="1">
            <a:off x="8974136" y="4056775"/>
            <a:ext cx="1163639" cy="730159"/>
          </a:xfrm>
          <a:prstGeom prst="curvedConnector3">
            <a:avLst>
              <a:gd name="adj1" fmla="val 52153"/>
            </a:avLst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구부러진 연결선 40"/>
          <p:cNvCxnSpPr>
            <a:stCxn id="33" idx="3"/>
            <a:endCxn id="26" idx="2"/>
          </p:cNvCxnSpPr>
          <p:nvPr/>
        </p:nvCxnSpPr>
        <p:spPr>
          <a:xfrm rot="10800000">
            <a:off x="8414118" y="4993615"/>
            <a:ext cx="783161" cy="596529"/>
          </a:xfrm>
          <a:prstGeom prst="curvedConnector2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7439318" y="3958975"/>
            <a:ext cx="78899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 smtClean="0">
                <a:solidFill>
                  <a:srgbClr val="9A9B9D"/>
                </a:solidFill>
              </a:rPr>
              <a:t>35 min</a:t>
            </a:r>
            <a:endParaRPr lang="ko-KR" altLang="en-US" sz="1500" dirty="0">
              <a:solidFill>
                <a:srgbClr val="9A9B9D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9161455" y="3784818"/>
            <a:ext cx="78899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 smtClean="0">
                <a:solidFill>
                  <a:srgbClr val="9A9B9D"/>
                </a:solidFill>
              </a:rPr>
              <a:t>35 min</a:t>
            </a:r>
            <a:endParaRPr lang="ko-KR" altLang="en-US" sz="1500" dirty="0">
              <a:solidFill>
                <a:srgbClr val="9A9B9D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7869691" y="5221461"/>
            <a:ext cx="78899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 smtClean="0">
                <a:solidFill>
                  <a:srgbClr val="9A9B9D"/>
                </a:solidFill>
              </a:rPr>
              <a:t>10 min</a:t>
            </a:r>
            <a:endParaRPr lang="ko-KR" altLang="en-US" sz="1500" dirty="0">
              <a:solidFill>
                <a:srgbClr val="9A9B9D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8658690" y="5253494"/>
            <a:ext cx="1869703" cy="905226"/>
          </a:xfrm>
          <a:prstGeom prst="rect">
            <a:avLst/>
          </a:prstGeom>
          <a:noFill/>
          <a:ln w="38100">
            <a:solidFill>
              <a:srgbClr val="ED88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951978" y="2332880"/>
            <a:ext cx="1142406" cy="0"/>
          </a:xfrm>
          <a:prstGeom prst="line">
            <a:avLst/>
          </a:prstGeom>
          <a:ln w="38100">
            <a:solidFill>
              <a:srgbClr val="007BC2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5008880" y="2517732"/>
            <a:ext cx="6715760" cy="3923708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3417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838201" y="3014630"/>
            <a:ext cx="4251960" cy="2691477"/>
          </a:xfrm>
          <a:prstGeom prst="rect">
            <a:avLst/>
          </a:prstGeom>
          <a:noFill/>
          <a:ln w="19050">
            <a:solidFill>
              <a:srgbClr val="9A9B9D"/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사각형 설명선 50"/>
          <p:cNvSpPr/>
          <p:nvPr/>
        </p:nvSpPr>
        <p:spPr>
          <a:xfrm>
            <a:off x="5287032" y="3014630"/>
            <a:ext cx="6295367" cy="3341720"/>
          </a:xfrm>
          <a:prstGeom prst="wedgeRectCallout">
            <a:avLst>
              <a:gd name="adj1" fmla="val -35067"/>
              <a:gd name="adj2" fmla="val -64787"/>
            </a:avLst>
          </a:prstGeom>
          <a:solidFill>
            <a:schemeClr val="bg1"/>
          </a:solidFill>
          <a:ln w="19050">
            <a:solidFill>
              <a:srgbClr val="9A9B9D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Google Shape;88;p1"/>
          <p:cNvSpPr/>
          <p:nvPr/>
        </p:nvSpPr>
        <p:spPr>
          <a:xfrm>
            <a:off x="696000" y="1394278"/>
            <a:ext cx="10800000" cy="72000"/>
          </a:xfrm>
          <a:prstGeom prst="rect">
            <a:avLst/>
          </a:prstGeom>
          <a:solidFill>
            <a:srgbClr val="007BC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4668F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9</a:t>
            </a:fld>
            <a:endParaRPr/>
          </a:p>
        </p:txBody>
      </p:sp>
      <p:sp>
        <p:nvSpPr>
          <p:cNvPr id="90" name="Google Shape;90;p1"/>
          <p:cNvSpPr txBox="1">
            <a:spLocks noGrp="1"/>
          </p:cNvSpPr>
          <p:nvPr>
            <p:ph type="title"/>
          </p:nvPr>
        </p:nvSpPr>
        <p:spPr>
          <a:xfrm>
            <a:off x="838200" y="512598"/>
            <a:ext cx="10515600" cy="75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ko-KR" altLang="en-US" sz="28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/>
                <a:sym typeface="Arial"/>
              </a:rPr>
              <a:t>알고리즘 </a:t>
            </a:r>
            <a:r>
              <a:rPr lang="en-US" altLang="ko-KR" sz="28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/>
                <a:sym typeface="Arial"/>
              </a:rPr>
              <a:t>1 – </a:t>
            </a:r>
            <a:r>
              <a:rPr lang="ko-KR" altLang="en-US" sz="28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/>
                <a:sym typeface="Arial"/>
              </a:rPr>
              <a:t>초기 가능해 찾기</a:t>
            </a:r>
            <a:endParaRPr sz="2400" dirty="0">
              <a:latin typeface="나눔스퀘어OTF Bold" panose="020B0600000101010101" pitchFamily="34" charset="-127"/>
              <a:ea typeface="나눔스퀘어OTF Bold" panose="020B0600000101010101" pitchFamily="34" charset="-127"/>
              <a:cs typeface="Arial"/>
              <a:sym typeface="Arial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314363" y="1778696"/>
            <a:ext cx="1560042" cy="369332"/>
          </a:xfrm>
          <a:prstGeom prst="rect">
            <a:avLst/>
          </a:prstGeom>
          <a:solidFill>
            <a:schemeClr val="bg1"/>
          </a:solidFill>
          <a:ln w="19050">
            <a:solidFill>
              <a:srgbClr val="007BC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1) </a:t>
            </a:r>
            <a:r>
              <a:rPr lang="ko-KR" altLang="en-US" dirty="0" smtClean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터미널 선정</a:t>
            </a:r>
            <a:endParaRPr lang="ko-KR" altLang="en-US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551712" y="1778696"/>
            <a:ext cx="1329210" cy="369332"/>
          </a:xfrm>
          <a:prstGeom prst="rect">
            <a:avLst/>
          </a:prstGeom>
          <a:solidFill>
            <a:schemeClr val="bg1"/>
          </a:solidFill>
          <a:ln w="19050">
            <a:solidFill>
              <a:srgbClr val="007BC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2) </a:t>
            </a:r>
            <a:r>
              <a:rPr lang="ko-KR" altLang="en-US" dirty="0" smtClean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차량</a:t>
            </a:r>
            <a:r>
              <a:rPr lang="en-US" altLang="ko-KR" dirty="0" smtClean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  <a:r>
              <a:rPr lang="ko-KR" altLang="en-US" dirty="0" smtClean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선정</a:t>
            </a:r>
            <a:endParaRPr lang="ko-KR" altLang="en-US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459832" y="1778696"/>
            <a:ext cx="1329210" cy="369332"/>
          </a:xfrm>
          <a:prstGeom prst="rect">
            <a:avLst/>
          </a:prstGeom>
          <a:solidFill>
            <a:schemeClr val="bg1"/>
          </a:solidFill>
          <a:ln w="19050">
            <a:solidFill>
              <a:srgbClr val="007BC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3) </a:t>
            </a:r>
            <a:r>
              <a:rPr lang="ko-KR" altLang="en-US" dirty="0" smtClean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오더 할당</a:t>
            </a:r>
            <a:endParaRPr lang="ko-KR" altLang="en-US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951978" y="2332880"/>
            <a:ext cx="9970718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>
            <a:endCxn id="2" idx="2"/>
          </p:cNvCxnSpPr>
          <p:nvPr/>
        </p:nvCxnSpPr>
        <p:spPr>
          <a:xfrm flipV="1">
            <a:off x="2094384" y="2148028"/>
            <a:ext cx="0" cy="369704"/>
          </a:xfrm>
          <a:prstGeom prst="line">
            <a:avLst/>
          </a:prstGeom>
          <a:ln w="19050">
            <a:solidFill>
              <a:srgbClr val="007BC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 flipV="1">
            <a:off x="6216317" y="2148028"/>
            <a:ext cx="0" cy="369704"/>
          </a:xfrm>
          <a:prstGeom prst="line">
            <a:avLst/>
          </a:prstGeom>
          <a:ln w="19050">
            <a:solidFill>
              <a:srgbClr val="007BC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V="1">
            <a:off x="10124437" y="2148028"/>
            <a:ext cx="0" cy="369704"/>
          </a:xfrm>
          <a:prstGeom prst="line">
            <a:avLst/>
          </a:prstGeom>
          <a:ln w="19050">
            <a:solidFill>
              <a:srgbClr val="007BC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5551712" y="3229829"/>
            <a:ext cx="357020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 smtClean="0"/>
              <a:t>터미널에 가장 빨리 도착하는 차량부터 배정</a:t>
            </a:r>
            <a:endParaRPr lang="ko-KR" altLang="en-US" sz="1500" dirty="0"/>
          </a:p>
        </p:txBody>
      </p:sp>
      <p:sp>
        <p:nvSpPr>
          <p:cNvPr id="25" name="TextBox 24"/>
          <p:cNvSpPr txBox="1"/>
          <p:nvPr/>
        </p:nvSpPr>
        <p:spPr>
          <a:xfrm>
            <a:off x="5551712" y="3643018"/>
            <a:ext cx="182934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 smtClean="0">
                <a:solidFill>
                  <a:srgbClr val="9A9B9D"/>
                </a:solidFill>
              </a:rPr>
              <a:t>(</a:t>
            </a:r>
            <a:r>
              <a:rPr lang="ko-KR" altLang="en-US" sz="1500" dirty="0" smtClean="0">
                <a:solidFill>
                  <a:srgbClr val="9A9B9D"/>
                </a:solidFill>
              </a:rPr>
              <a:t>현재 시각</a:t>
            </a:r>
            <a:r>
              <a:rPr lang="en-US" altLang="ko-KR" sz="1500" dirty="0" smtClean="0">
                <a:solidFill>
                  <a:srgbClr val="9A9B9D"/>
                </a:solidFill>
              </a:rPr>
              <a:t> 6:00 PM)</a:t>
            </a:r>
            <a:endParaRPr lang="ko-KR" altLang="en-US" sz="1500" dirty="0">
              <a:solidFill>
                <a:srgbClr val="9A9B9D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7854099" y="4580255"/>
            <a:ext cx="1120036" cy="413359"/>
          </a:xfrm>
          <a:prstGeom prst="rect">
            <a:avLst/>
          </a:prstGeom>
          <a:solidFill>
            <a:srgbClr val="70B1D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 smtClean="0">
                <a:solidFill>
                  <a:schemeClr val="tx1"/>
                </a:solidFill>
              </a:rPr>
              <a:t>터미널 </a:t>
            </a:r>
            <a:r>
              <a:rPr lang="en-US" altLang="ko-KR" sz="1500" dirty="0" smtClean="0">
                <a:solidFill>
                  <a:schemeClr val="tx1"/>
                </a:solidFill>
              </a:rPr>
              <a:t>A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pic>
        <p:nvPicPr>
          <p:cNvPr id="1026" name="Picture 2" descr="Free Truck SVG, PNG Icon, Symbol. Download Image.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4259" y="3885988"/>
            <a:ext cx="784922" cy="784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 descr="Free Truck SVG, PNG Icon, Symbol. Download Image.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137774" y="3664315"/>
            <a:ext cx="784922" cy="784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" descr="Free Truck SVG, PNG Icon, Symbol. Download Image.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197278" y="5197682"/>
            <a:ext cx="784922" cy="784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/>
          <p:cNvSpPr txBox="1"/>
          <p:nvPr/>
        </p:nvSpPr>
        <p:spPr>
          <a:xfrm>
            <a:off x="5837514" y="4509028"/>
            <a:ext cx="187730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 smtClean="0">
                <a:solidFill>
                  <a:srgbClr val="9A9B9D"/>
                </a:solidFill>
              </a:rPr>
              <a:t>(free time 6:00 PM)</a:t>
            </a:r>
            <a:endParaRPr lang="ko-KR" altLang="en-US" sz="1500" dirty="0">
              <a:solidFill>
                <a:srgbClr val="9A9B9D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9589739" y="4349735"/>
            <a:ext cx="187730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 smtClean="0">
                <a:solidFill>
                  <a:srgbClr val="9A9B9D"/>
                </a:solidFill>
              </a:rPr>
              <a:t>(free time 6:25 PM)</a:t>
            </a:r>
            <a:endParaRPr lang="ko-KR" altLang="en-US" sz="1500" dirty="0">
              <a:solidFill>
                <a:srgbClr val="9A9B9D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8651084" y="5777712"/>
            <a:ext cx="187730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 smtClean="0">
                <a:solidFill>
                  <a:srgbClr val="9A9B9D"/>
                </a:solidFill>
              </a:rPr>
              <a:t>(free time 6:00 PM)</a:t>
            </a:r>
            <a:endParaRPr lang="ko-KR" altLang="en-US" sz="1500" dirty="0">
              <a:solidFill>
                <a:srgbClr val="9A9B9D"/>
              </a:solidFill>
            </a:endParaRPr>
          </a:p>
        </p:txBody>
      </p:sp>
      <p:cxnSp>
        <p:nvCxnSpPr>
          <p:cNvPr id="29" name="구부러진 연결선 28"/>
          <p:cNvCxnSpPr>
            <a:stCxn id="1026" idx="3"/>
            <a:endCxn id="26" idx="0"/>
          </p:cNvCxnSpPr>
          <p:nvPr/>
        </p:nvCxnSpPr>
        <p:spPr>
          <a:xfrm>
            <a:off x="7169181" y="4278449"/>
            <a:ext cx="1244936" cy="301806"/>
          </a:xfrm>
          <a:prstGeom prst="curvedConnector2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구부러진 연결선 30"/>
          <p:cNvCxnSpPr>
            <a:stCxn id="32" idx="3"/>
            <a:endCxn id="26" idx="3"/>
          </p:cNvCxnSpPr>
          <p:nvPr/>
        </p:nvCxnSpPr>
        <p:spPr>
          <a:xfrm rot="10800000" flipV="1">
            <a:off x="8974136" y="4056775"/>
            <a:ext cx="1163639" cy="730159"/>
          </a:xfrm>
          <a:prstGeom prst="curvedConnector3">
            <a:avLst>
              <a:gd name="adj1" fmla="val 52153"/>
            </a:avLst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구부러진 연결선 40"/>
          <p:cNvCxnSpPr>
            <a:stCxn id="33" idx="3"/>
            <a:endCxn id="26" idx="2"/>
          </p:cNvCxnSpPr>
          <p:nvPr/>
        </p:nvCxnSpPr>
        <p:spPr>
          <a:xfrm rot="10800000">
            <a:off x="8414118" y="4993615"/>
            <a:ext cx="783161" cy="596529"/>
          </a:xfrm>
          <a:prstGeom prst="curvedConnector2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7439318" y="3958975"/>
            <a:ext cx="78899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 smtClean="0">
                <a:solidFill>
                  <a:srgbClr val="9A9B9D"/>
                </a:solidFill>
              </a:rPr>
              <a:t>35 min</a:t>
            </a:r>
            <a:endParaRPr lang="ko-KR" altLang="en-US" sz="1500" dirty="0">
              <a:solidFill>
                <a:srgbClr val="9A9B9D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9161455" y="3784818"/>
            <a:ext cx="78899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 smtClean="0">
                <a:solidFill>
                  <a:srgbClr val="9A9B9D"/>
                </a:solidFill>
              </a:rPr>
              <a:t>35 min</a:t>
            </a:r>
            <a:endParaRPr lang="ko-KR" altLang="en-US" sz="1500" dirty="0">
              <a:solidFill>
                <a:srgbClr val="9A9B9D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7869691" y="5221461"/>
            <a:ext cx="78899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 smtClean="0">
                <a:solidFill>
                  <a:srgbClr val="9A9B9D"/>
                </a:solidFill>
              </a:rPr>
              <a:t>10 min</a:t>
            </a:r>
            <a:endParaRPr lang="ko-KR" altLang="en-US" sz="1500" dirty="0">
              <a:solidFill>
                <a:srgbClr val="9A9B9D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8658690" y="5253494"/>
            <a:ext cx="1869703" cy="905226"/>
          </a:xfrm>
          <a:prstGeom prst="rect">
            <a:avLst/>
          </a:prstGeom>
          <a:noFill/>
          <a:ln w="38100">
            <a:solidFill>
              <a:srgbClr val="ED88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951978" y="2332880"/>
            <a:ext cx="5264339" cy="0"/>
          </a:xfrm>
          <a:prstGeom prst="line">
            <a:avLst/>
          </a:prstGeom>
          <a:ln w="38100">
            <a:solidFill>
              <a:srgbClr val="007BC2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982457" y="3260309"/>
            <a:ext cx="394003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smtClean="0"/>
              <a:t>이전 배치가 끝난 후 차량의 </a:t>
            </a:r>
            <a:r>
              <a:rPr lang="en-US" altLang="ko-KR" sz="1500" dirty="0" smtClean="0"/>
              <a:t>free time </a:t>
            </a:r>
            <a:r>
              <a:rPr lang="ko-KR" altLang="en-US" sz="1500" dirty="0" smtClean="0"/>
              <a:t>업데이트</a:t>
            </a:r>
            <a:endParaRPr lang="en-US" altLang="ko-KR" sz="1500" dirty="0" smtClean="0"/>
          </a:p>
        </p:txBody>
      </p:sp>
      <p:sp>
        <p:nvSpPr>
          <p:cNvPr id="8" name="직사각형 7"/>
          <p:cNvSpPr/>
          <p:nvPr/>
        </p:nvSpPr>
        <p:spPr>
          <a:xfrm>
            <a:off x="1061533" y="3627720"/>
            <a:ext cx="3908581" cy="18235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500" dirty="0" smtClean="0">
                <a:latin typeface="+mn-ea"/>
              </a:rPr>
              <a:t>1) </a:t>
            </a:r>
            <a:r>
              <a:rPr lang="ko-KR" altLang="en-US" sz="1500" dirty="0" smtClean="0">
                <a:latin typeface="+mn-ea"/>
              </a:rPr>
              <a:t>다음 배치 시작 시간 </a:t>
            </a:r>
            <a:r>
              <a:rPr lang="ko-KR" altLang="en-US" sz="1500" b="1" dirty="0" smtClean="0">
                <a:latin typeface="+mn-ea"/>
              </a:rPr>
              <a:t>이전에</a:t>
            </a:r>
            <a:r>
              <a:rPr lang="ko-KR" altLang="en-US" sz="1500" dirty="0" smtClean="0">
                <a:latin typeface="+mn-ea"/>
              </a:rPr>
              <a:t> 작업이 끝날 경우</a:t>
            </a:r>
            <a:endParaRPr lang="en-US" altLang="ko-KR" sz="1500" dirty="0" smtClean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 smtClean="0">
                <a:latin typeface="+mn-ea"/>
              </a:rPr>
              <a:t>→ 다음 배치 시작 시간으로 업데이트</a:t>
            </a:r>
            <a:endParaRPr lang="en-US" altLang="ko-KR" sz="1500" dirty="0" smtClean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1500" dirty="0" smtClean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500" dirty="0" smtClean="0">
                <a:latin typeface="+mn-ea"/>
              </a:rPr>
              <a:t>2)</a:t>
            </a:r>
            <a:r>
              <a:rPr lang="ko-KR" altLang="en-US" sz="1500" dirty="0" smtClean="0">
                <a:latin typeface="+mn-ea"/>
              </a:rPr>
              <a:t> 다음 배치 시작 시간 </a:t>
            </a:r>
            <a:r>
              <a:rPr lang="ko-KR" altLang="en-US" sz="1500" b="1" dirty="0" smtClean="0">
                <a:latin typeface="+mn-ea"/>
              </a:rPr>
              <a:t>이후에</a:t>
            </a:r>
            <a:r>
              <a:rPr lang="ko-KR" altLang="en-US" sz="1500" dirty="0" smtClean="0">
                <a:latin typeface="+mn-ea"/>
              </a:rPr>
              <a:t> 작업이 끝날 경우</a:t>
            </a:r>
            <a:endParaRPr lang="en-US" altLang="ko-KR" sz="1500" dirty="0" smtClean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 smtClean="0">
                <a:latin typeface="+mn-ea"/>
              </a:rPr>
              <a:t>→ 작업이 끝나는 시간으로 업데이트</a:t>
            </a:r>
            <a:endParaRPr lang="ko-KR" altLang="en-US" sz="1500" dirty="0"/>
          </a:p>
        </p:txBody>
      </p:sp>
    </p:spTree>
    <p:extLst>
      <p:ext uri="{BB962C8B-B14F-4D97-AF65-F5344CB8AC3E}">
        <p14:creationId xmlns:p14="http://schemas.microsoft.com/office/powerpoint/2010/main" val="620271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사용자 지정 3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F97BE"/>
      </a:accent1>
      <a:accent2>
        <a:srgbClr val="FF1C71"/>
      </a:accent2>
      <a:accent3>
        <a:srgbClr val="DB0052"/>
      </a:accent3>
      <a:accent4>
        <a:srgbClr val="0B8059"/>
      </a:accent4>
      <a:accent5>
        <a:srgbClr val="FDD835"/>
      </a:accent5>
      <a:accent6>
        <a:srgbClr val="DF2200"/>
      </a:accent6>
      <a:hlink>
        <a:srgbClr val="0563C1"/>
      </a:hlink>
      <a:folHlink>
        <a:srgbClr val="954F72"/>
      </a:folHlink>
    </a:clrScheme>
    <a:fontScheme name="사용자 지정 12">
      <a:majorFont>
        <a:latin typeface="나눔스퀘어OTF"/>
        <a:ea typeface="나눔스퀘어OTF"/>
        <a:cs typeface=""/>
      </a:majorFont>
      <a:minorFont>
        <a:latin typeface="나눔스퀘어OTF"/>
        <a:ea typeface="나눔스퀘어OTF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12700">
          <a:solidFill>
            <a:srgbClr val="9A9B9D"/>
          </a:solidFill>
          <a:headEnd type="none" w="med" len="med"/>
          <a:tailEnd type="arrow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F0392A5855E5A94FA1250CE1A66E3537" ma:contentTypeVersion="11" ma:contentTypeDescription="새 문서를 만듭니다." ma:contentTypeScope="" ma:versionID="766ca6c4ada4d2140b1f7d8daa3a9795">
  <xsd:schema xmlns:xsd="http://www.w3.org/2001/XMLSchema" xmlns:xs="http://www.w3.org/2001/XMLSchema" xmlns:p="http://schemas.microsoft.com/office/2006/metadata/properties" xmlns:ns3="66db761b-660b-46f1-85f8-bc1054b91bbd" targetNamespace="http://schemas.microsoft.com/office/2006/metadata/properties" ma:root="true" ma:fieldsID="31c5bd19dad0d927c305806cc7e56c06" ns3:_="">
    <xsd:import namespace="66db761b-660b-46f1-85f8-bc1054b91bbd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AutoKeyPoints" minOccurs="0"/>
                <xsd:element ref="ns3:MediaServiceKeyPoints" minOccurs="0"/>
                <xsd:element ref="ns3:MediaLengthInSeconds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6db761b-660b-46f1-85f8-bc1054b91bb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  <xsd:element name="_activity" ma:index="18" nillable="true" ma:displayName="_activity" ma:hidden="true" ma:internalName="_activity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66db761b-660b-46f1-85f8-bc1054b91bbd" xsi:nil="true"/>
  </documentManagement>
</p:properties>
</file>

<file path=customXml/itemProps1.xml><?xml version="1.0" encoding="utf-8"?>
<ds:datastoreItem xmlns:ds="http://schemas.openxmlformats.org/officeDocument/2006/customXml" ds:itemID="{F3BD5857-D993-4A7B-8FA7-694A0ADE45E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6db761b-660b-46f1-85f8-bc1054b91bb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434CE2C-9608-4DD9-9443-63F7CC671D7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844BFEF-9147-4952-841D-13E22DD70C97}">
  <ds:schemaRefs>
    <ds:schemaRef ds:uri="http://purl.org/dc/dcmitype/"/>
    <ds:schemaRef ds:uri="http://schemas.openxmlformats.org/package/2006/metadata/core-properties"/>
    <ds:schemaRef ds:uri="http://purl.org/dc/elements/1.1/"/>
    <ds:schemaRef ds:uri="http://schemas.microsoft.com/office/2006/metadata/properties"/>
    <ds:schemaRef ds:uri="http://purl.org/dc/terms/"/>
    <ds:schemaRef ds:uri="http://schemas.microsoft.com/office/2006/documentManagement/types"/>
    <ds:schemaRef ds:uri="http://www.w3.org/XML/1998/namespace"/>
    <ds:schemaRef ds:uri="http://schemas.microsoft.com/office/infopath/2007/PartnerControls"/>
    <ds:schemaRef ds:uri="66db761b-660b-46f1-85f8-bc1054b91b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11339</TotalTime>
  <Words>1266</Words>
  <Application>Microsoft Office PowerPoint</Application>
  <PresentationFormat>와이드스크린</PresentationFormat>
  <Paragraphs>380</Paragraphs>
  <Slides>24</Slides>
  <Notes>20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37" baseType="lpstr">
      <vt:lpstr>KoPub돋움체 Medium</vt:lpstr>
      <vt:lpstr>나눔스퀘어 ExtraBold</vt:lpstr>
      <vt:lpstr>나눔스퀘어OTF Bold</vt:lpstr>
      <vt:lpstr>Times New Roman</vt:lpstr>
      <vt:lpstr>맑은 고딕</vt:lpstr>
      <vt:lpstr>KoPubWorld돋움체 Bold</vt:lpstr>
      <vt:lpstr>Cambria Math</vt:lpstr>
      <vt:lpstr>NanumSquareOTF Bold</vt:lpstr>
      <vt:lpstr>Arial</vt:lpstr>
      <vt:lpstr>NanumSquareOTF</vt:lpstr>
      <vt:lpstr>KoPub돋움체 Bold</vt:lpstr>
      <vt:lpstr>나눔스퀘어OTF</vt:lpstr>
      <vt:lpstr>Office 테마</vt:lpstr>
      <vt:lpstr>PowerPoint 프레젠테이션</vt:lpstr>
      <vt:lpstr>1. 입고 확률 예측 모델 </vt:lpstr>
      <vt:lpstr>문제 상황 정의</vt:lpstr>
      <vt:lpstr>문제 상황 정의</vt:lpstr>
      <vt:lpstr>문제 상황 정의</vt:lpstr>
      <vt:lpstr>1. 입고 확률 예측 모델 </vt:lpstr>
      <vt:lpstr>알고리즘 개요</vt:lpstr>
      <vt:lpstr>알고리즘 1 – 초기 가능해 찾기</vt:lpstr>
      <vt:lpstr>알고리즘 1 – 초기 가능해 찾기</vt:lpstr>
      <vt:lpstr>알고리즘 1 – 초기 가능해 찾기</vt:lpstr>
      <vt:lpstr>알고리즘 2 – 해 개선 알고리즘</vt:lpstr>
      <vt:lpstr>알고리즘 2 – 해 개선 알고리즘</vt:lpstr>
      <vt:lpstr>알고리즘 2 – 해 개선 알고리즘</vt:lpstr>
      <vt:lpstr>알고리즘 2 – 해 개선 알고리즘</vt:lpstr>
      <vt:lpstr>알고리즘 2 – 해 개선 알고리즘</vt:lpstr>
      <vt:lpstr>알고리즘 2 – 해 개선 알고리즘</vt:lpstr>
      <vt:lpstr>1. 입고 확률 예측 모델 </vt:lpstr>
      <vt:lpstr>알고리즘 성능 평가</vt:lpstr>
      <vt:lpstr>알고리즘 특징</vt:lpstr>
      <vt:lpstr>알고리즘 특징</vt:lpstr>
      <vt:lpstr>알고리즘 특징</vt:lpstr>
      <vt:lpstr>알고리즘 특징</vt:lpstr>
      <vt:lpstr>알고리즘 특징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김윤아</dc:creator>
  <cp:lastModifiedBy>user</cp:lastModifiedBy>
  <cp:revision>181</cp:revision>
  <dcterms:created xsi:type="dcterms:W3CDTF">2022-03-28T12:13:30Z</dcterms:created>
  <dcterms:modified xsi:type="dcterms:W3CDTF">2023-08-30T08:33:05Z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0x010100F0392A5855E5A94FA1250CE1A66E3537</vt:lpwstr>
  </property>
</Properties>
</file>